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69"/>
  </p:notesMasterIdLst>
  <p:sldIdLst>
    <p:sldId id="256" r:id="rId2"/>
    <p:sldId id="295" r:id="rId3"/>
    <p:sldId id="296" r:id="rId4"/>
    <p:sldId id="297" r:id="rId5"/>
    <p:sldId id="298" r:id="rId6"/>
    <p:sldId id="299" r:id="rId7"/>
    <p:sldId id="257" r:id="rId8"/>
    <p:sldId id="305" r:id="rId9"/>
    <p:sldId id="306" r:id="rId10"/>
    <p:sldId id="307" r:id="rId11"/>
    <p:sldId id="287" r:id="rId12"/>
    <p:sldId id="309" r:id="rId13"/>
    <p:sldId id="310" r:id="rId14"/>
    <p:sldId id="312" r:id="rId15"/>
    <p:sldId id="289" r:id="rId16"/>
    <p:sldId id="315" r:id="rId17"/>
    <p:sldId id="317" r:id="rId18"/>
    <p:sldId id="318" r:id="rId19"/>
    <p:sldId id="319" r:id="rId20"/>
    <p:sldId id="320" r:id="rId21"/>
    <p:sldId id="321" r:id="rId22"/>
    <p:sldId id="322" r:id="rId23"/>
    <p:sldId id="323" r:id="rId24"/>
    <p:sldId id="325" r:id="rId25"/>
    <p:sldId id="324" r:id="rId26"/>
    <p:sldId id="326" r:id="rId27"/>
    <p:sldId id="328" r:id="rId28"/>
    <p:sldId id="329" r:id="rId29"/>
    <p:sldId id="331" r:id="rId30"/>
    <p:sldId id="334" r:id="rId31"/>
    <p:sldId id="336" r:id="rId32"/>
    <p:sldId id="337" r:id="rId33"/>
    <p:sldId id="338" r:id="rId34"/>
    <p:sldId id="339" r:id="rId35"/>
    <p:sldId id="340" r:id="rId36"/>
    <p:sldId id="341" r:id="rId37"/>
    <p:sldId id="342" r:id="rId38"/>
    <p:sldId id="343" r:id="rId39"/>
    <p:sldId id="344" r:id="rId40"/>
    <p:sldId id="345" r:id="rId41"/>
    <p:sldId id="347" r:id="rId42"/>
    <p:sldId id="348" r:id="rId43"/>
    <p:sldId id="354" r:id="rId44"/>
    <p:sldId id="355" r:id="rId45"/>
    <p:sldId id="356" r:id="rId46"/>
    <p:sldId id="357" r:id="rId47"/>
    <p:sldId id="358" r:id="rId48"/>
    <p:sldId id="360" r:id="rId49"/>
    <p:sldId id="361" r:id="rId50"/>
    <p:sldId id="362" r:id="rId51"/>
    <p:sldId id="363" r:id="rId52"/>
    <p:sldId id="370" r:id="rId53"/>
    <p:sldId id="371" r:id="rId54"/>
    <p:sldId id="379" r:id="rId55"/>
    <p:sldId id="380" r:id="rId56"/>
    <p:sldId id="381" r:id="rId57"/>
    <p:sldId id="382" r:id="rId58"/>
    <p:sldId id="383" r:id="rId59"/>
    <p:sldId id="384" r:id="rId60"/>
    <p:sldId id="385" r:id="rId61"/>
    <p:sldId id="386" r:id="rId62"/>
    <p:sldId id="388" r:id="rId63"/>
    <p:sldId id="389" r:id="rId64"/>
    <p:sldId id="390" r:id="rId65"/>
    <p:sldId id="391" r:id="rId66"/>
    <p:sldId id="392" r:id="rId67"/>
    <p:sldId id="393" r:id="rId68"/>
    <p:sldId id="394" r:id="rId69"/>
    <p:sldId id="395" r:id="rId70"/>
    <p:sldId id="396" r:id="rId71"/>
    <p:sldId id="397" r:id="rId72"/>
    <p:sldId id="398" r:id="rId73"/>
    <p:sldId id="399" r:id="rId74"/>
    <p:sldId id="400" r:id="rId75"/>
    <p:sldId id="401" r:id="rId76"/>
    <p:sldId id="402" r:id="rId77"/>
    <p:sldId id="403" r:id="rId78"/>
    <p:sldId id="404" r:id="rId79"/>
    <p:sldId id="405" r:id="rId80"/>
    <p:sldId id="406" r:id="rId81"/>
    <p:sldId id="408" r:id="rId82"/>
    <p:sldId id="409" r:id="rId83"/>
    <p:sldId id="407" r:id="rId84"/>
    <p:sldId id="410" r:id="rId85"/>
    <p:sldId id="411" r:id="rId86"/>
    <p:sldId id="412" r:id="rId87"/>
    <p:sldId id="413" r:id="rId88"/>
    <p:sldId id="414" r:id="rId89"/>
    <p:sldId id="415" r:id="rId90"/>
    <p:sldId id="416" r:id="rId91"/>
    <p:sldId id="417" r:id="rId92"/>
    <p:sldId id="418" r:id="rId93"/>
    <p:sldId id="419" r:id="rId94"/>
    <p:sldId id="420" r:id="rId95"/>
    <p:sldId id="423" r:id="rId96"/>
    <p:sldId id="424" r:id="rId97"/>
    <p:sldId id="425" r:id="rId98"/>
    <p:sldId id="426" r:id="rId99"/>
    <p:sldId id="427" r:id="rId100"/>
    <p:sldId id="428" r:id="rId101"/>
    <p:sldId id="429" r:id="rId102"/>
    <p:sldId id="430" r:id="rId103"/>
    <p:sldId id="431" r:id="rId104"/>
    <p:sldId id="432" r:id="rId105"/>
    <p:sldId id="433" r:id="rId106"/>
    <p:sldId id="434" r:id="rId107"/>
    <p:sldId id="435" r:id="rId108"/>
    <p:sldId id="436" r:id="rId109"/>
    <p:sldId id="437" r:id="rId110"/>
    <p:sldId id="438" r:id="rId111"/>
    <p:sldId id="439" r:id="rId112"/>
    <p:sldId id="440" r:id="rId113"/>
    <p:sldId id="441" r:id="rId114"/>
    <p:sldId id="442" r:id="rId115"/>
    <p:sldId id="443" r:id="rId116"/>
    <p:sldId id="444" r:id="rId117"/>
    <p:sldId id="445" r:id="rId118"/>
    <p:sldId id="446" r:id="rId119"/>
    <p:sldId id="447" r:id="rId120"/>
    <p:sldId id="448" r:id="rId121"/>
    <p:sldId id="449" r:id="rId122"/>
    <p:sldId id="450" r:id="rId123"/>
    <p:sldId id="451" r:id="rId124"/>
    <p:sldId id="452" r:id="rId125"/>
    <p:sldId id="453" r:id="rId126"/>
    <p:sldId id="454" r:id="rId127"/>
    <p:sldId id="455" r:id="rId128"/>
    <p:sldId id="456" r:id="rId129"/>
    <p:sldId id="457" r:id="rId130"/>
    <p:sldId id="458" r:id="rId131"/>
    <p:sldId id="459" r:id="rId132"/>
    <p:sldId id="460" r:id="rId133"/>
    <p:sldId id="461" r:id="rId134"/>
    <p:sldId id="462" r:id="rId135"/>
    <p:sldId id="463" r:id="rId136"/>
    <p:sldId id="464" r:id="rId137"/>
    <p:sldId id="465" r:id="rId138"/>
    <p:sldId id="466" r:id="rId139"/>
    <p:sldId id="467" r:id="rId140"/>
    <p:sldId id="468" r:id="rId141"/>
    <p:sldId id="469" r:id="rId142"/>
    <p:sldId id="470" r:id="rId143"/>
    <p:sldId id="471" r:id="rId144"/>
    <p:sldId id="472" r:id="rId145"/>
    <p:sldId id="473" r:id="rId146"/>
    <p:sldId id="474" r:id="rId147"/>
    <p:sldId id="475" r:id="rId148"/>
    <p:sldId id="476" r:id="rId149"/>
    <p:sldId id="477" r:id="rId150"/>
    <p:sldId id="478" r:id="rId151"/>
    <p:sldId id="479" r:id="rId152"/>
    <p:sldId id="480" r:id="rId153"/>
    <p:sldId id="481" r:id="rId154"/>
    <p:sldId id="482" r:id="rId155"/>
    <p:sldId id="484" r:id="rId156"/>
    <p:sldId id="485" r:id="rId157"/>
    <p:sldId id="486" r:id="rId158"/>
    <p:sldId id="487" r:id="rId159"/>
    <p:sldId id="488" r:id="rId160"/>
    <p:sldId id="489" r:id="rId161"/>
    <p:sldId id="490" r:id="rId162"/>
    <p:sldId id="491" r:id="rId163"/>
    <p:sldId id="492" r:id="rId164"/>
    <p:sldId id="493" r:id="rId165"/>
    <p:sldId id="494" r:id="rId166"/>
    <p:sldId id="495" r:id="rId167"/>
    <p:sldId id="496" r:id="rId16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158E90-A19F-48C4-AE33-65B3A054F0E0}"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de-DE"/>
        </a:p>
      </dgm:t>
    </dgm:pt>
    <dgm:pt modelId="{84E80848-42DE-441A-B84B-0E39FAD8F1BB}">
      <dgm:prSet phldrT="[Text]"/>
      <dgm:spPr>
        <a:solidFill>
          <a:srgbClr val="0070C0"/>
        </a:solidFill>
      </dgm:spPr>
      <dgm:t>
        <a:bodyPr/>
        <a:lstStyle/>
        <a:p>
          <a:r>
            <a:rPr lang="de-DE" dirty="0" smtClean="0">
              <a:solidFill>
                <a:schemeClr val="accent3"/>
              </a:solidFill>
            </a:rPr>
            <a:t>Die Umwelt</a:t>
          </a:r>
          <a:endParaRPr lang="de-DE" dirty="0">
            <a:solidFill>
              <a:schemeClr val="accent3"/>
            </a:solidFill>
          </a:endParaRPr>
        </a:p>
      </dgm:t>
    </dgm:pt>
    <dgm:pt modelId="{E7649A4F-2127-4B2C-841C-686FFE589F83}" type="parTrans" cxnId="{5BEB680B-A9F1-4B63-9CA0-612DAD04B042}">
      <dgm:prSet/>
      <dgm:spPr/>
      <dgm:t>
        <a:bodyPr/>
        <a:lstStyle/>
        <a:p>
          <a:endParaRPr lang="de-DE"/>
        </a:p>
      </dgm:t>
    </dgm:pt>
    <dgm:pt modelId="{9AD9A4F4-B790-4DCF-9507-0EDDD6C8A55F}" type="sibTrans" cxnId="{5BEB680B-A9F1-4B63-9CA0-612DAD04B042}">
      <dgm:prSet/>
      <dgm:spPr/>
      <dgm:t>
        <a:bodyPr/>
        <a:lstStyle/>
        <a:p>
          <a:endParaRPr lang="de-DE"/>
        </a:p>
      </dgm:t>
    </dgm:pt>
    <dgm:pt modelId="{3E316254-C1A7-47E7-A1E2-6967D66FF244}">
      <dgm:prSet phldrT="[Text]"/>
      <dgm:spPr>
        <a:solidFill>
          <a:srgbClr val="0070C0"/>
        </a:solidFill>
      </dgm:spPr>
      <dgm:t>
        <a:bodyPr/>
        <a:lstStyle/>
        <a:p>
          <a:r>
            <a:rPr lang="de-DE" dirty="0" smtClean="0"/>
            <a:t>Natürliche Umwelt</a:t>
          </a:r>
        </a:p>
        <a:p>
          <a:r>
            <a:rPr lang="de-DE" dirty="0" smtClean="0"/>
            <a:t>(restriktiver Umweltbegriff)</a:t>
          </a:r>
          <a:endParaRPr lang="de-DE" dirty="0"/>
        </a:p>
      </dgm:t>
    </dgm:pt>
    <dgm:pt modelId="{BB1C6BA5-D44D-493F-9AAE-DE1E9171B14F}" type="parTrans" cxnId="{567430FF-1230-409C-9087-AE344A57EEC8}">
      <dgm:prSet/>
      <dgm:spPr/>
      <dgm:t>
        <a:bodyPr/>
        <a:lstStyle/>
        <a:p>
          <a:endParaRPr lang="de-DE"/>
        </a:p>
      </dgm:t>
    </dgm:pt>
    <dgm:pt modelId="{221852DF-3D77-4AA4-A700-66CCD1E645AB}" type="sibTrans" cxnId="{567430FF-1230-409C-9087-AE344A57EEC8}">
      <dgm:prSet/>
      <dgm:spPr/>
      <dgm:t>
        <a:bodyPr/>
        <a:lstStyle/>
        <a:p>
          <a:endParaRPr lang="de-DE"/>
        </a:p>
      </dgm:t>
    </dgm:pt>
    <dgm:pt modelId="{785A1D39-B7DB-4331-BA88-865F3FC61840}">
      <dgm:prSet phldrT="[Text]"/>
      <dgm:spPr>
        <a:solidFill>
          <a:srgbClr val="0070C0"/>
        </a:solidFill>
      </dgm:spPr>
      <dgm:t>
        <a:bodyPr/>
        <a:lstStyle/>
        <a:p>
          <a:r>
            <a:rPr lang="de-DE" dirty="0" smtClean="0"/>
            <a:t>Gegenständliche Umwelt</a:t>
          </a:r>
        </a:p>
        <a:p>
          <a:r>
            <a:rPr lang="de-DE" dirty="0" smtClean="0"/>
            <a:t>(</a:t>
          </a:r>
          <a:r>
            <a:rPr lang="de-DE" dirty="0" err="1" smtClean="0"/>
            <a:t>modifzierter</a:t>
          </a:r>
          <a:r>
            <a:rPr lang="de-DE" dirty="0" smtClean="0"/>
            <a:t> restriktiver Umweltbegriff)</a:t>
          </a:r>
          <a:endParaRPr lang="de-DE" dirty="0"/>
        </a:p>
      </dgm:t>
    </dgm:pt>
    <dgm:pt modelId="{F9B430B4-3854-4D28-BE63-C6FE651C01C0}" type="parTrans" cxnId="{BA4F5621-F94D-4104-9DFE-764CE7884076}">
      <dgm:prSet/>
      <dgm:spPr/>
      <dgm:t>
        <a:bodyPr/>
        <a:lstStyle/>
        <a:p>
          <a:endParaRPr lang="de-DE"/>
        </a:p>
      </dgm:t>
    </dgm:pt>
    <dgm:pt modelId="{FFC63E58-C57D-430E-BF3D-EA093F8F4D4B}" type="sibTrans" cxnId="{BA4F5621-F94D-4104-9DFE-764CE7884076}">
      <dgm:prSet/>
      <dgm:spPr/>
      <dgm:t>
        <a:bodyPr/>
        <a:lstStyle/>
        <a:p>
          <a:endParaRPr lang="de-DE"/>
        </a:p>
      </dgm:t>
    </dgm:pt>
    <dgm:pt modelId="{7217146D-0AE8-49C8-B2C0-FFD430FAE9F9}">
      <dgm:prSet phldrT="[Text]"/>
      <dgm:spPr>
        <a:solidFill>
          <a:srgbClr val="0070C0"/>
        </a:solidFill>
      </dgm:spPr>
      <dgm:t>
        <a:bodyPr/>
        <a:lstStyle/>
        <a:p>
          <a:r>
            <a:rPr lang="de-DE" dirty="0" smtClean="0"/>
            <a:t>Soziale Umwelt</a:t>
          </a:r>
        </a:p>
        <a:p>
          <a:r>
            <a:rPr lang="de-DE" dirty="0" smtClean="0"/>
            <a:t>(weiter Umweltbegriff)</a:t>
          </a:r>
          <a:endParaRPr lang="de-DE" dirty="0"/>
        </a:p>
      </dgm:t>
    </dgm:pt>
    <dgm:pt modelId="{ECB2362C-E3DA-40A6-90B8-3AE483144DD6}" type="parTrans" cxnId="{64C4BED4-CBCA-426D-A7C2-03E7F33A7C61}">
      <dgm:prSet/>
      <dgm:spPr/>
      <dgm:t>
        <a:bodyPr/>
        <a:lstStyle/>
        <a:p>
          <a:endParaRPr lang="de-DE"/>
        </a:p>
      </dgm:t>
    </dgm:pt>
    <dgm:pt modelId="{A59CBC56-863D-40E2-8220-9D0AB948F53F}" type="sibTrans" cxnId="{64C4BED4-CBCA-426D-A7C2-03E7F33A7C61}">
      <dgm:prSet/>
      <dgm:spPr/>
      <dgm:t>
        <a:bodyPr/>
        <a:lstStyle/>
        <a:p>
          <a:endParaRPr lang="de-DE"/>
        </a:p>
      </dgm:t>
    </dgm:pt>
    <dgm:pt modelId="{0A365972-DA75-4AD1-8ED4-AF6F0838E492}" type="pres">
      <dgm:prSet presAssocID="{3A158E90-A19F-48C4-AE33-65B3A054F0E0}" presName="composite" presStyleCnt="0">
        <dgm:presLayoutVars>
          <dgm:chMax val="1"/>
          <dgm:dir/>
          <dgm:resizeHandles val="exact"/>
        </dgm:presLayoutVars>
      </dgm:prSet>
      <dgm:spPr/>
      <dgm:t>
        <a:bodyPr/>
        <a:lstStyle/>
        <a:p>
          <a:endParaRPr lang="de-DE"/>
        </a:p>
      </dgm:t>
    </dgm:pt>
    <dgm:pt modelId="{76B885C8-7441-40D5-959F-993099FDC097}" type="pres">
      <dgm:prSet presAssocID="{84E80848-42DE-441A-B84B-0E39FAD8F1BB}" presName="roof" presStyleLbl="dkBgShp" presStyleIdx="0" presStyleCnt="2"/>
      <dgm:spPr/>
      <dgm:t>
        <a:bodyPr/>
        <a:lstStyle/>
        <a:p>
          <a:endParaRPr lang="de-DE"/>
        </a:p>
      </dgm:t>
    </dgm:pt>
    <dgm:pt modelId="{E1C5A129-E9A1-484D-9584-53C707A3D2D8}" type="pres">
      <dgm:prSet presAssocID="{84E80848-42DE-441A-B84B-0E39FAD8F1BB}" presName="pillars" presStyleCnt="0"/>
      <dgm:spPr/>
    </dgm:pt>
    <dgm:pt modelId="{414AF37A-033B-4BC8-8BB6-757C89A49016}" type="pres">
      <dgm:prSet presAssocID="{84E80848-42DE-441A-B84B-0E39FAD8F1BB}" presName="pillar1" presStyleLbl="node1" presStyleIdx="0" presStyleCnt="3">
        <dgm:presLayoutVars>
          <dgm:bulletEnabled val="1"/>
        </dgm:presLayoutVars>
      </dgm:prSet>
      <dgm:spPr/>
      <dgm:t>
        <a:bodyPr/>
        <a:lstStyle/>
        <a:p>
          <a:endParaRPr lang="de-DE"/>
        </a:p>
      </dgm:t>
    </dgm:pt>
    <dgm:pt modelId="{B44E534A-1F1E-420C-88B0-1B983425A7FB}" type="pres">
      <dgm:prSet presAssocID="{785A1D39-B7DB-4331-BA88-865F3FC61840}" presName="pillarX" presStyleLbl="node1" presStyleIdx="1" presStyleCnt="3">
        <dgm:presLayoutVars>
          <dgm:bulletEnabled val="1"/>
        </dgm:presLayoutVars>
      </dgm:prSet>
      <dgm:spPr/>
      <dgm:t>
        <a:bodyPr/>
        <a:lstStyle/>
        <a:p>
          <a:endParaRPr lang="de-DE"/>
        </a:p>
      </dgm:t>
    </dgm:pt>
    <dgm:pt modelId="{3AB872CF-7E91-42C0-B2AA-399D9468F6DE}" type="pres">
      <dgm:prSet presAssocID="{7217146D-0AE8-49C8-B2C0-FFD430FAE9F9}" presName="pillarX" presStyleLbl="node1" presStyleIdx="2" presStyleCnt="3">
        <dgm:presLayoutVars>
          <dgm:bulletEnabled val="1"/>
        </dgm:presLayoutVars>
      </dgm:prSet>
      <dgm:spPr/>
      <dgm:t>
        <a:bodyPr/>
        <a:lstStyle/>
        <a:p>
          <a:endParaRPr lang="de-DE"/>
        </a:p>
      </dgm:t>
    </dgm:pt>
    <dgm:pt modelId="{B3B69726-D052-4750-8053-3E99DE26A3A6}" type="pres">
      <dgm:prSet presAssocID="{84E80848-42DE-441A-B84B-0E39FAD8F1BB}" presName="base" presStyleLbl="dkBgShp" presStyleIdx="1" presStyleCnt="2"/>
      <dgm:spPr>
        <a:solidFill>
          <a:srgbClr val="0070C0"/>
        </a:solidFill>
      </dgm:spPr>
      <dgm:t>
        <a:bodyPr/>
        <a:lstStyle/>
        <a:p>
          <a:endParaRPr lang="de-DE"/>
        </a:p>
      </dgm:t>
    </dgm:pt>
  </dgm:ptLst>
  <dgm:cxnLst>
    <dgm:cxn modelId="{D486C681-D157-48A4-878C-9785AF8210A3}" type="presOf" srcId="{785A1D39-B7DB-4331-BA88-865F3FC61840}" destId="{B44E534A-1F1E-420C-88B0-1B983425A7FB}" srcOrd="0" destOrd="0" presId="urn:microsoft.com/office/officeart/2005/8/layout/hList3"/>
    <dgm:cxn modelId="{F445BCAA-44CD-4C9C-BB7B-C31FF2696B91}" type="presOf" srcId="{7217146D-0AE8-49C8-B2C0-FFD430FAE9F9}" destId="{3AB872CF-7E91-42C0-B2AA-399D9468F6DE}" srcOrd="0" destOrd="0" presId="urn:microsoft.com/office/officeart/2005/8/layout/hList3"/>
    <dgm:cxn modelId="{E606C21F-9110-4CE0-A063-306ED70DFDDB}" type="presOf" srcId="{84E80848-42DE-441A-B84B-0E39FAD8F1BB}" destId="{76B885C8-7441-40D5-959F-993099FDC097}" srcOrd="0" destOrd="0" presId="urn:microsoft.com/office/officeart/2005/8/layout/hList3"/>
    <dgm:cxn modelId="{64C4BED4-CBCA-426D-A7C2-03E7F33A7C61}" srcId="{84E80848-42DE-441A-B84B-0E39FAD8F1BB}" destId="{7217146D-0AE8-49C8-B2C0-FFD430FAE9F9}" srcOrd="2" destOrd="0" parTransId="{ECB2362C-E3DA-40A6-90B8-3AE483144DD6}" sibTransId="{A59CBC56-863D-40E2-8220-9D0AB948F53F}"/>
    <dgm:cxn modelId="{7D285A27-6683-4722-A403-F6905D3659BC}" type="presOf" srcId="{3E316254-C1A7-47E7-A1E2-6967D66FF244}" destId="{414AF37A-033B-4BC8-8BB6-757C89A49016}" srcOrd="0" destOrd="0" presId="urn:microsoft.com/office/officeart/2005/8/layout/hList3"/>
    <dgm:cxn modelId="{BA4F5621-F94D-4104-9DFE-764CE7884076}" srcId="{84E80848-42DE-441A-B84B-0E39FAD8F1BB}" destId="{785A1D39-B7DB-4331-BA88-865F3FC61840}" srcOrd="1" destOrd="0" parTransId="{F9B430B4-3854-4D28-BE63-C6FE651C01C0}" sibTransId="{FFC63E58-C57D-430E-BF3D-EA093F8F4D4B}"/>
    <dgm:cxn modelId="{5BEB680B-A9F1-4B63-9CA0-612DAD04B042}" srcId="{3A158E90-A19F-48C4-AE33-65B3A054F0E0}" destId="{84E80848-42DE-441A-B84B-0E39FAD8F1BB}" srcOrd="0" destOrd="0" parTransId="{E7649A4F-2127-4B2C-841C-686FFE589F83}" sibTransId="{9AD9A4F4-B790-4DCF-9507-0EDDD6C8A55F}"/>
    <dgm:cxn modelId="{567430FF-1230-409C-9087-AE344A57EEC8}" srcId="{84E80848-42DE-441A-B84B-0E39FAD8F1BB}" destId="{3E316254-C1A7-47E7-A1E2-6967D66FF244}" srcOrd="0" destOrd="0" parTransId="{BB1C6BA5-D44D-493F-9AAE-DE1E9171B14F}" sibTransId="{221852DF-3D77-4AA4-A700-66CCD1E645AB}"/>
    <dgm:cxn modelId="{734215B6-1943-4BF2-85A9-5C7F6EA06874}" type="presOf" srcId="{3A158E90-A19F-48C4-AE33-65B3A054F0E0}" destId="{0A365972-DA75-4AD1-8ED4-AF6F0838E492}" srcOrd="0" destOrd="0" presId="urn:microsoft.com/office/officeart/2005/8/layout/hList3"/>
    <dgm:cxn modelId="{8C45606B-832C-4841-AFDD-C66492F06E54}" type="presParOf" srcId="{0A365972-DA75-4AD1-8ED4-AF6F0838E492}" destId="{76B885C8-7441-40D5-959F-993099FDC097}" srcOrd="0" destOrd="0" presId="urn:microsoft.com/office/officeart/2005/8/layout/hList3"/>
    <dgm:cxn modelId="{662627FC-BDFE-4DDF-AAF5-A21E16F39636}" type="presParOf" srcId="{0A365972-DA75-4AD1-8ED4-AF6F0838E492}" destId="{E1C5A129-E9A1-484D-9584-53C707A3D2D8}" srcOrd="1" destOrd="0" presId="urn:microsoft.com/office/officeart/2005/8/layout/hList3"/>
    <dgm:cxn modelId="{DCB703E7-B67F-407D-96AD-8820BBA0555C}" type="presParOf" srcId="{E1C5A129-E9A1-484D-9584-53C707A3D2D8}" destId="{414AF37A-033B-4BC8-8BB6-757C89A49016}" srcOrd="0" destOrd="0" presId="urn:microsoft.com/office/officeart/2005/8/layout/hList3"/>
    <dgm:cxn modelId="{582B0FD1-FA70-4DFC-8C7B-F5D50B7A5855}" type="presParOf" srcId="{E1C5A129-E9A1-484D-9584-53C707A3D2D8}" destId="{B44E534A-1F1E-420C-88B0-1B983425A7FB}" srcOrd="1" destOrd="0" presId="urn:microsoft.com/office/officeart/2005/8/layout/hList3"/>
    <dgm:cxn modelId="{8F8A06EA-F8DB-4959-9F25-FFB3C93BDC4C}" type="presParOf" srcId="{E1C5A129-E9A1-484D-9584-53C707A3D2D8}" destId="{3AB872CF-7E91-42C0-B2AA-399D9468F6DE}" srcOrd="2" destOrd="0" presId="urn:microsoft.com/office/officeart/2005/8/layout/hList3"/>
    <dgm:cxn modelId="{A68C4AC4-FE74-4E17-BA04-EB530D512731}" type="presParOf" srcId="{0A365972-DA75-4AD1-8ED4-AF6F0838E492}" destId="{B3B69726-D052-4750-8053-3E99DE26A3A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70ADA1B-73AC-410B-9FB0-8E9228CE45C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EFD6115A-E118-48AE-9C01-B986BBC2E20C}">
      <dgm:prSet phldrT="[Text]"/>
      <dgm:spPr>
        <a:solidFill>
          <a:srgbClr val="0070C0"/>
        </a:solidFill>
      </dgm:spPr>
      <dgm:t>
        <a:bodyPr/>
        <a:lstStyle/>
        <a:p>
          <a:r>
            <a:rPr lang="de-DE" dirty="0" smtClean="0"/>
            <a:t>Sekundäres Gemeinschaftsrecht</a:t>
          </a:r>
          <a:endParaRPr lang="de-DE" dirty="0"/>
        </a:p>
      </dgm:t>
    </dgm:pt>
    <dgm:pt modelId="{44733C18-9125-4F68-842A-FD5CDC68B1EC}" type="parTrans" cxnId="{CC40267F-7EAC-4AF3-9FF7-F7E6B193B45C}">
      <dgm:prSet/>
      <dgm:spPr/>
      <dgm:t>
        <a:bodyPr/>
        <a:lstStyle/>
        <a:p>
          <a:endParaRPr lang="de-DE"/>
        </a:p>
      </dgm:t>
    </dgm:pt>
    <dgm:pt modelId="{D3A1599E-2C33-461C-96CD-3E46ACEE4CDC}" type="sibTrans" cxnId="{CC40267F-7EAC-4AF3-9FF7-F7E6B193B45C}">
      <dgm:prSet/>
      <dgm:spPr/>
      <dgm:t>
        <a:bodyPr/>
        <a:lstStyle/>
        <a:p>
          <a:endParaRPr lang="de-DE"/>
        </a:p>
      </dgm:t>
    </dgm:pt>
    <dgm:pt modelId="{B6265D6D-AC2D-455C-ABFF-3700AEFC7F65}" type="pres">
      <dgm:prSet presAssocID="{970ADA1B-73AC-410B-9FB0-8E9228CE45C1}" presName="diagram" presStyleCnt="0">
        <dgm:presLayoutVars>
          <dgm:dir/>
          <dgm:resizeHandles val="exact"/>
        </dgm:presLayoutVars>
      </dgm:prSet>
      <dgm:spPr/>
      <dgm:t>
        <a:bodyPr/>
        <a:lstStyle/>
        <a:p>
          <a:endParaRPr lang="de-DE"/>
        </a:p>
      </dgm:t>
    </dgm:pt>
    <dgm:pt modelId="{397C7E5D-F91F-4812-8B9F-7DCBDF2F9711}" type="pres">
      <dgm:prSet presAssocID="{EFD6115A-E118-48AE-9C01-B986BBC2E20C}" presName="node" presStyleLbl="node1" presStyleIdx="0" presStyleCnt="1" custScaleX="72509" custScaleY="18762" custLinFactNeighborX="-4925" custLinFactNeighborY="-7836">
        <dgm:presLayoutVars>
          <dgm:bulletEnabled val="1"/>
        </dgm:presLayoutVars>
      </dgm:prSet>
      <dgm:spPr/>
      <dgm:t>
        <a:bodyPr/>
        <a:lstStyle/>
        <a:p>
          <a:endParaRPr lang="de-DE"/>
        </a:p>
      </dgm:t>
    </dgm:pt>
  </dgm:ptLst>
  <dgm:cxnLst>
    <dgm:cxn modelId="{CC40267F-7EAC-4AF3-9FF7-F7E6B193B45C}" srcId="{970ADA1B-73AC-410B-9FB0-8E9228CE45C1}" destId="{EFD6115A-E118-48AE-9C01-B986BBC2E20C}" srcOrd="0" destOrd="0" parTransId="{44733C18-9125-4F68-842A-FD5CDC68B1EC}" sibTransId="{D3A1599E-2C33-461C-96CD-3E46ACEE4CDC}"/>
    <dgm:cxn modelId="{78BE6F70-CFFD-4488-A123-0C4D9E2BC70F}" type="presOf" srcId="{970ADA1B-73AC-410B-9FB0-8E9228CE45C1}" destId="{B6265D6D-AC2D-455C-ABFF-3700AEFC7F65}" srcOrd="0" destOrd="0" presId="urn:microsoft.com/office/officeart/2005/8/layout/default"/>
    <dgm:cxn modelId="{13E5C89D-B1E9-49C9-BDDF-ACCB1394149D}" type="presOf" srcId="{EFD6115A-E118-48AE-9C01-B986BBC2E20C}" destId="{397C7E5D-F91F-4812-8B9F-7DCBDF2F9711}" srcOrd="0" destOrd="0" presId="urn:microsoft.com/office/officeart/2005/8/layout/default"/>
    <dgm:cxn modelId="{46579C13-5299-4096-9497-D0ED46BE5740}" type="presParOf" srcId="{B6265D6D-AC2D-455C-ABFF-3700AEFC7F65}" destId="{397C7E5D-F91F-4812-8B9F-7DCBDF2F971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70ADA1B-73AC-410B-9FB0-8E9228CE45C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EFD6115A-E118-48AE-9C01-B986BBC2E20C}">
      <dgm:prSet phldrT="[Text]"/>
      <dgm:spPr>
        <a:solidFill>
          <a:srgbClr val="0070C0"/>
        </a:solidFill>
      </dgm:spPr>
      <dgm:t>
        <a:bodyPr/>
        <a:lstStyle/>
        <a:p>
          <a:r>
            <a:rPr lang="de-DE" dirty="0" smtClean="0"/>
            <a:t>Deutsches Verfassungsrecht</a:t>
          </a:r>
          <a:endParaRPr lang="de-DE" dirty="0"/>
        </a:p>
      </dgm:t>
    </dgm:pt>
    <dgm:pt modelId="{44733C18-9125-4F68-842A-FD5CDC68B1EC}" type="parTrans" cxnId="{CC40267F-7EAC-4AF3-9FF7-F7E6B193B45C}">
      <dgm:prSet/>
      <dgm:spPr/>
      <dgm:t>
        <a:bodyPr/>
        <a:lstStyle/>
        <a:p>
          <a:endParaRPr lang="de-DE"/>
        </a:p>
      </dgm:t>
    </dgm:pt>
    <dgm:pt modelId="{D3A1599E-2C33-461C-96CD-3E46ACEE4CDC}" type="sibTrans" cxnId="{CC40267F-7EAC-4AF3-9FF7-F7E6B193B45C}">
      <dgm:prSet/>
      <dgm:spPr/>
      <dgm:t>
        <a:bodyPr/>
        <a:lstStyle/>
        <a:p>
          <a:endParaRPr lang="de-DE"/>
        </a:p>
      </dgm:t>
    </dgm:pt>
    <dgm:pt modelId="{B6265D6D-AC2D-455C-ABFF-3700AEFC7F65}" type="pres">
      <dgm:prSet presAssocID="{970ADA1B-73AC-410B-9FB0-8E9228CE45C1}" presName="diagram" presStyleCnt="0">
        <dgm:presLayoutVars>
          <dgm:dir/>
          <dgm:resizeHandles val="exact"/>
        </dgm:presLayoutVars>
      </dgm:prSet>
      <dgm:spPr/>
      <dgm:t>
        <a:bodyPr/>
        <a:lstStyle/>
        <a:p>
          <a:endParaRPr lang="de-DE"/>
        </a:p>
      </dgm:t>
    </dgm:pt>
    <dgm:pt modelId="{397C7E5D-F91F-4812-8B9F-7DCBDF2F9711}" type="pres">
      <dgm:prSet presAssocID="{EFD6115A-E118-48AE-9C01-B986BBC2E20C}" presName="node" presStyleLbl="node1" presStyleIdx="0" presStyleCnt="1" custScaleX="72509" custScaleY="18762" custLinFactNeighborX="-4353" custLinFactNeighborY="-15090">
        <dgm:presLayoutVars>
          <dgm:bulletEnabled val="1"/>
        </dgm:presLayoutVars>
      </dgm:prSet>
      <dgm:spPr/>
      <dgm:t>
        <a:bodyPr/>
        <a:lstStyle/>
        <a:p>
          <a:endParaRPr lang="de-DE"/>
        </a:p>
      </dgm:t>
    </dgm:pt>
  </dgm:ptLst>
  <dgm:cxnLst>
    <dgm:cxn modelId="{CC40267F-7EAC-4AF3-9FF7-F7E6B193B45C}" srcId="{970ADA1B-73AC-410B-9FB0-8E9228CE45C1}" destId="{EFD6115A-E118-48AE-9C01-B986BBC2E20C}" srcOrd="0" destOrd="0" parTransId="{44733C18-9125-4F68-842A-FD5CDC68B1EC}" sibTransId="{D3A1599E-2C33-461C-96CD-3E46ACEE4CDC}"/>
    <dgm:cxn modelId="{78BE6F70-CFFD-4488-A123-0C4D9E2BC70F}" type="presOf" srcId="{970ADA1B-73AC-410B-9FB0-8E9228CE45C1}" destId="{B6265D6D-AC2D-455C-ABFF-3700AEFC7F65}" srcOrd="0" destOrd="0" presId="urn:microsoft.com/office/officeart/2005/8/layout/default"/>
    <dgm:cxn modelId="{13E5C89D-B1E9-49C9-BDDF-ACCB1394149D}" type="presOf" srcId="{EFD6115A-E118-48AE-9C01-B986BBC2E20C}" destId="{397C7E5D-F91F-4812-8B9F-7DCBDF2F9711}" srcOrd="0" destOrd="0" presId="urn:microsoft.com/office/officeart/2005/8/layout/default"/>
    <dgm:cxn modelId="{46579C13-5299-4096-9497-D0ED46BE5740}" type="presParOf" srcId="{B6265D6D-AC2D-455C-ABFF-3700AEFC7F65}" destId="{397C7E5D-F91F-4812-8B9F-7DCBDF2F971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70ADA1B-73AC-410B-9FB0-8E9228CE45C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EFD6115A-E118-48AE-9C01-B986BBC2E20C}">
      <dgm:prSet phldrT="[Text]"/>
      <dgm:spPr>
        <a:solidFill>
          <a:srgbClr val="0070C0"/>
        </a:solidFill>
      </dgm:spPr>
      <dgm:t>
        <a:bodyPr/>
        <a:lstStyle/>
        <a:p>
          <a:r>
            <a:rPr lang="de-DE" dirty="0" smtClean="0"/>
            <a:t>Deutsches Verfassungsrecht</a:t>
          </a:r>
          <a:endParaRPr lang="de-DE" dirty="0"/>
        </a:p>
      </dgm:t>
    </dgm:pt>
    <dgm:pt modelId="{44733C18-9125-4F68-842A-FD5CDC68B1EC}" type="parTrans" cxnId="{CC40267F-7EAC-4AF3-9FF7-F7E6B193B45C}">
      <dgm:prSet/>
      <dgm:spPr/>
      <dgm:t>
        <a:bodyPr/>
        <a:lstStyle/>
        <a:p>
          <a:endParaRPr lang="de-DE"/>
        </a:p>
      </dgm:t>
    </dgm:pt>
    <dgm:pt modelId="{D3A1599E-2C33-461C-96CD-3E46ACEE4CDC}" type="sibTrans" cxnId="{CC40267F-7EAC-4AF3-9FF7-F7E6B193B45C}">
      <dgm:prSet/>
      <dgm:spPr/>
      <dgm:t>
        <a:bodyPr/>
        <a:lstStyle/>
        <a:p>
          <a:endParaRPr lang="de-DE"/>
        </a:p>
      </dgm:t>
    </dgm:pt>
    <dgm:pt modelId="{B6265D6D-AC2D-455C-ABFF-3700AEFC7F65}" type="pres">
      <dgm:prSet presAssocID="{970ADA1B-73AC-410B-9FB0-8E9228CE45C1}" presName="diagram" presStyleCnt="0">
        <dgm:presLayoutVars>
          <dgm:dir/>
          <dgm:resizeHandles val="exact"/>
        </dgm:presLayoutVars>
      </dgm:prSet>
      <dgm:spPr/>
      <dgm:t>
        <a:bodyPr/>
        <a:lstStyle/>
        <a:p>
          <a:endParaRPr lang="de-DE"/>
        </a:p>
      </dgm:t>
    </dgm:pt>
    <dgm:pt modelId="{397C7E5D-F91F-4812-8B9F-7DCBDF2F9711}" type="pres">
      <dgm:prSet presAssocID="{EFD6115A-E118-48AE-9C01-B986BBC2E20C}" presName="node" presStyleLbl="node1" presStyleIdx="0" presStyleCnt="1" custScaleX="72509" custScaleY="18762" custLinFactNeighborX="-6758" custLinFactNeighborY="-6117">
        <dgm:presLayoutVars>
          <dgm:bulletEnabled val="1"/>
        </dgm:presLayoutVars>
      </dgm:prSet>
      <dgm:spPr/>
      <dgm:t>
        <a:bodyPr/>
        <a:lstStyle/>
        <a:p>
          <a:endParaRPr lang="de-DE"/>
        </a:p>
      </dgm:t>
    </dgm:pt>
  </dgm:ptLst>
  <dgm:cxnLst>
    <dgm:cxn modelId="{CC40267F-7EAC-4AF3-9FF7-F7E6B193B45C}" srcId="{970ADA1B-73AC-410B-9FB0-8E9228CE45C1}" destId="{EFD6115A-E118-48AE-9C01-B986BBC2E20C}" srcOrd="0" destOrd="0" parTransId="{44733C18-9125-4F68-842A-FD5CDC68B1EC}" sibTransId="{D3A1599E-2C33-461C-96CD-3E46ACEE4CDC}"/>
    <dgm:cxn modelId="{78BE6F70-CFFD-4488-A123-0C4D9E2BC70F}" type="presOf" srcId="{970ADA1B-73AC-410B-9FB0-8E9228CE45C1}" destId="{B6265D6D-AC2D-455C-ABFF-3700AEFC7F65}" srcOrd="0" destOrd="0" presId="urn:microsoft.com/office/officeart/2005/8/layout/default"/>
    <dgm:cxn modelId="{13E5C89D-B1E9-49C9-BDDF-ACCB1394149D}" type="presOf" srcId="{EFD6115A-E118-48AE-9C01-B986BBC2E20C}" destId="{397C7E5D-F91F-4812-8B9F-7DCBDF2F9711}" srcOrd="0" destOrd="0" presId="urn:microsoft.com/office/officeart/2005/8/layout/default"/>
    <dgm:cxn modelId="{46579C13-5299-4096-9497-D0ED46BE5740}" type="presParOf" srcId="{B6265D6D-AC2D-455C-ABFF-3700AEFC7F65}" destId="{397C7E5D-F91F-4812-8B9F-7DCBDF2F971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70ADA1B-73AC-410B-9FB0-8E9228CE45C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68078A68-89B3-4EDA-A7A1-01A07C493C68}">
      <dgm:prSet phldrT="[Text]"/>
      <dgm:spPr>
        <a:solidFill>
          <a:srgbClr val="0070C0"/>
        </a:solidFill>
      </dgm:spPr>
      <dgm:t>
        <a:bodyPr/>
        <a:lstStyle/>
        <a:p>
          <a:r>
            <a:rPr lang="de-DE" dirty="0" smtClean="0"/>
            <a:t>Deutsches Verfassungsrecht</a:t>
          </a:r>
          <a:endParaRPr lang="de-DE" dirty="0"/>
        </a:p>
      </dgm:t>
    </dgm:pt>
    <dgm:pt modelId="{D7581EFA-7C12-4591-B2D7-9F973EC98775}" type="parTrans" cxnId="{2F010E25-0BC4-4DA2-80FD-02725A8178AB}">
      <dgm:prSet/>
      <dgm:spPr/>
      <dgm:t>
        <a:bodyPr/>
        <a:lstStyle/>
        <a:p>
          <a:endParaRPr lang="de-DE"/>
        </a:p>
      </dgm:t>
    </dgm:pt>
    <dgm:pt modelId="{2D9B631D-D0D9-42BF-AAEF-3D314043EA49}" type="sibTrans" cxnId="{2F010E25-0BC4-4DA2-80FD-02725A8178AB}">
      <dgm:prSet/>
      <dgm:spPr/>
      <dgm:t>
        <a:bodyPr/>
        <a:lstStyle/>
        <a:p>
          <a:endParaRPr lang="de-DE"/>
        </a:p>
      </dgm:t>
    </dgm:pt>
    <dgm:pt modelId="{B6265D6D-AC2D-455C-ABFF-3700AEFC7F65}" type="pres">
      <dgm:prSet presAssocID="{970ADA1B-73AC-410B-9FB0-8E9228CE45C1}" presName="diagram" presStyleCnt="0">
        <dgm:presLayoutVars>
          <dgm:dir/>
          <dgm:resizeHandles val="exact"/>
        </dgm:presLayoutVars>
      </dgm:prSet>
      <dgm:spPr/>
      <dgm:t>
        <a:bodyPr/>
        <a:lstStyle/>
        <a:p>
          <a:endParaRPr lang="de-DE"/>
        </a:p>
      </dgm:t>
    </dgm:pt>
    <dgm:pt modelId="{16285AE7-E14F-4252-8EB8-BB688A0BDD22}" type="pres">
      <dgm:prSet presAssocID="{68078A68-89B3-4EDA-A7A1-01A07C493C68}" presName="node" presStyleLbl="node1" presStyleIdx="0" presStyleCnt="1" custScaleX="72509" custScaleY="18762" custLinFactNeighborX="-6758" custLinFactNeighborY="-6117">
        <dgm:presLayoutVars>
          <dgm:bulletEnabled val="1"/>
        </dgm:presLayoutVars>
      </dgm:prSet>
      <dgm:spPr/>
      <dgm:t>
        <a:bodyPr/>
        <a:lstStyle/>
        <a:p>
          <a:endParaRPr lang="de-DE"/>
        </a:p>
      </dgm:t>
    </dgm:pt>
  </dgm:ptLst>
  <dgm:cxnLst>
    <dgm:cxn modelId="{2F010E25-0BC4-4DA2-80FD-02725A8178AB}" srcId="{970ADA1B-73AC-410B-9FB0-8E9228CE45C1}" destId="{68078A68-89B3-4EDA-A7A1-01A07C493C68}" srcOrd="0" destOrd="0" parTransId="{D7581EFA-7C12-4591-B2D7-9F973EC98775}" sibTransId="{2D9B631D-D0D9-42BF-AAEF-3D314043EA49}"/>
    <dgm:cxn modelId="{A7079E52-9FD2-4BC1-8954-F885559B5415}" type="presOf" srcId="{68078A68-89B3-4EDA-A7A1-01A07C493C68}" destId="{16285AE7-E14F-4252-8EB8-BB688A0BDD22}" srcOrd="0" destOrd="0" presId="urn:microsoft.com/office/officeart/2005/8/layout/default"/>
    <dgm:cxn modelId="{78BE6F70-CFFD-4488-A123-0C4D9E2BC70F}" type="presOf" srcId="{970ADA1B-73AC-410B-9FB0-8E9228CE45C1}" destId="{B6265D6D-AC2D-455C-ABFF-3700AEFC7F65}" srcOrd="0" destOrd="0" presId="urn:microsoft.com/office/officeart/2005/8/layout/default"/>
    <dgm:cxn modelId="{30CC0560-AC1B-45CC-B49C-859F25E1EA32}" type="presParOf" srcId="{B6265D6D-AC2D-455C-ABFF-3700AEFC7F65}" destId="{16285AE7-E14F-4252-8EB8-BB688A0BDD2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70ADA1B-73AC-410B-9FB0-8E9228CE45C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68078A68-89B3-4EDA-A7A1-01A07C493C68}">
      <dgm:prSet phldrT="[Text]"/>
      <dgm:spPr>
        <a:solidFill>
          <a:srgbClr val="0070C0"/>
        </a:solidFill>
      </dgm:spPr>
      <dgm:t>
        <a:bodyPr/>
        <a:lstStyle/>
        <a:p>
          <a:r>
            <a:rPr lang="de-DE" dirty="0" smtClean="0"/>
            <a:t>Verwaltungsrecht des Bundes</a:t>
          </a:r>
          <a:endParaRPr lang="de-DE" dirty="0"/>
        </a:p>
      </dgm:t>
    </dgm:pt>
    <dgm:pt modelId="{D7581EFA-7C12-4591-B2D7-9F973EC98775}" type="parTrans" cxnId="{2F010E25-0BC4-4DA2-80FD-02725A8178AB}">
      <dgm:prSet/>
      <dgm:spPr/>
      <dgm:t>
        <a:bodyPr/>
        <a:lstStyle/>
        <a:p>
          <a:endParaRPr lang="de-DE"/>
        </a:p>
      </dgm:t>
    </dgm:pt>
    <dgm:pt modelId="{2D9B631D-D0D9-42BF-AAEF-3D314043EA49}" type="sibTrans" cxnId="{2F010E25-0BC4-4DA2-80FD-02725A8178AB}">
      <dgm:prSet/>
      <dgm:spPr/>
      <dgm:t>
        <a:bodyPr/>
        <a:lstStyle/>
        <a:p>
          <a:endParaRPr lang="de-DE"/>
        </a:p>
      </dgm:t>
    </dgm:pt>
    <dgm:pt modelId="{B6265D6D-AC2D-455C-ABFF-3700AEFC7F65}" type="pres">
      <dgm:prSet presAssocID="{970ADA1B-73AC-410B-9FB0-8E9228CE45C1}" presName="diagram" presStyleCnt="0">
        <dgm:presLayoutVars>
          <dgm:dir/>
          <dgm:resizeHandles val="exact"/>
        </dgm:presLayoutVars>
      </dgm:prSet>
      <dgm:spPr/>
      <dgm:t>
        <a:bodyPr/>
        <a:lstStyle/>
        <a:p>
          <a:endParaRPr lang="de-DE"/>
        </a:p>
      </dgm:t>
    </dgm:pt>
    <dgm:pt modelId="{16285AE7-E14F-4252-8EB8-BB688A0BDD22}" type="pres">
      <dgm:prSet presAssocID="{68078A68-89B3-4EDA-A7A1-01A07C493C68}" presName="node" presStyleLbl="node1" presStyleIdx="0" presStyleCnt="1" custScaleX="72509" custScaleY="18762" custLinFactNeighborX="11598" custLinFactNeighborY="-6545">
        <dgm:presLayoutVars>
          <dgm:bulletEnabled val="1"/>
        </dgm:presLayoutVars>
      </dgm:prSet>
      <dgm:spPr/>
      <dgm:t>
        <a:bodyPr/>
        <a:lstStyle/>
        <a:p>
          <a:endParaRPr lang="de-DE"/>
        </a:p>
      </dgm:t>
    </dgm:pt>
  </dgm:ptLst>
  <dgm:cxnLst>
    <dgm:cxn modelId="{2F010E25-0BC4-4DA2-80FD-02725A8178AB}" srcId="{970ADA1B-73AC-410B-9FB0-8E9228CE45C1}" destId="{68078A68-89B3-4EDA-A7A1-01A07C493C68}" srcOrd="0" destOrd="0" parTransId="{D7581EFA-7C12-4591-B2D7-9F973EC98775}" sibTransId="{2D9B631D-D0D9-42BF-AAEF-3D314043EA49}"/>
    <dgm:cxn modelId="{A7079E52-9FD2-4BC1-8954-F885559B5415}" type="presOf" srcId="{68078A68-89B3-4EDA-A7A1-01A07C493C68}" destId="{16285AE7-E14F-4252-8EB8-BB688A0BDD22}" srcOrd="0" destOrd="0" presId="urn:microsoft.com/office/officeart/2005/8/layout/default"/>
    <dgm:cxn modelId="{78BE6F70-CFFD-4488-A123-0C4D9E2BC70F}" type="presOf" srcId="{970ADA1B-73AC-410B-9FB0-8E9228CE45C1}" destId="{B6265D6D-AC2D-455C-ABFF-3700AEFC7F65}" srcOrd="0" destOrd="0" presId="urn:microsoft.com/office/officeart/2005/8/layout/default"/>
    <dgm:cxn modelId="{30CC0560-AC1B-45CC-B49C-859F25E1EA32}" type="presParOf" srcId="{B6265D6D-AC2D-455C-ABFF-3700AEFC7F65}" destId="{16285AE7-E14F-4252-8EB8-BB688A0BDD2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E52625D-E6AA-43A4-BDFC-DFB31C81043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de-DE"/>
        </a:p>
      </dgm:t>
    </dgm:pt>
    <dgm:pt modelId="{52B0104E-EF67-4EB9-AA0C-7EFE2218FCED}">
      <dgm:prSet phldrT="[Text]"/>
      <dgm:spPr>
        <a:ln>
          <a:solidFill>
            <a:srgbClr val="0070C0"/>
          </a:solidFill>
        </a:ln>
      </dgm:spPr>
      <dgm:t>
        <a:bodyPr/>
        <a:lstStyle/>
        <a:p>
          <a:r>
            <a:rPr lang="de-DE" dirty="0" smtClean="0">
              <a:solidFill>
                <a:schemeClr val="tx2"/>
              </a:solidFill>
            </a:rPr>
            <a:t>Prinzipientrias des Umweltrechts</a:t>
          </a:r>
          <a:endParaRPr lang="de-DE" dirty="0">
            <a:solidFill>
              <a:schemeClr val="tx2"/>
            </a:solidFill>
          </a:endParaRPr>
        </a:p>
      </dgm:t>
    </dgm:pt>
    <dgm:pt modelId="{4B2B6829-2887-462E-9255-FA4B5129F45A}" type="parTrans" cxnId="{42C6F35C-7B2F-42D7-9449-4711F597CB40}">
      <dgm:prSet/>
      <dgm:spPr/>
      <dgm:t>
        <a:bodyPr/>
        <a:lstStyle/>
        <a:p>
          <a:endParaRPr lang="de-DE"/>
        </a:p>
      </dgm:t>
    </dgm:pt>
    <dgm:pt modelId="{C4C26191-1416-4476-803F-DCABEB68C0E5}" type="sibTrans" cxnId="{42C6F35C-7B2F-42D7-9449-4711F597CB40}">
      <dgm:prSet/>
      <dgm:spPr/>
      <dgm:t>
        <a:bodyPr/>
        <a:lstStyle/>
        <a:p>
          <a:endParaRPr lang="de-DE"/>
        </a:p>
      </dgm:t>
    </dgm:pt>
    <dgm:pt modelId="{CBCBCDDF-78E2-4FA6-8856-C58ACD3163A4}">
      <dgm:prSet phldrT="[Text]"/>
      <dgm:spPr>
        <a:ln>
          <a:solidFill>
            <a:srgbClr val="0070C0"/>
          </a:solidFill>
        </a:ln>
      </dgm:spPr>
      <dgm:t>
        <a:bodyPr/>
        <a:lstStyle/>
        <a:p>
          <a:r>
            <a:rPr lang="de-DE" dirty="0" smtClean="0">
              <a:solidFill>
                <a:schemeClr val="tx2"/>
              </a:solidFill>
            </a:rPr>
            <a:t>Vorsorgeprinzip</a:t>
          </a:r>
          <a:endParaRPr lang="de-DE" dirty="0">
            <a:solidFill>
              <a:schemeClr val="tx2"/>
            </a:solidFill>
          </a:endParaRPr>
        </a:p>
      </dgm:t>
    </dgm:pt>
    <dgm:pt modelId="{06840AEE-CD7D-4D02-BC5C-61E250C4D6B5}" type="parTrans" cxnId="{613F8C9A-BAB5-4B59-8A2E-B6E24A347DE5}">
      <dgm:prSet/>
      <dgm:spPr>
        <a:ln>
          <a:solidFill>
            <a:srgbClr val="0070C0"/>
          </a:solidFill>
        </a:ln>
      </dgm:spPr>
      <dgm:t>
        <a:bodyPr/>
        <a:lstStyle/>
        <a:p>
          <a:endParaRPr lang="de-DE"/>
        </a:p>
      </dgm:t>
    </dgm:pt>
    <dgm:pt modelId="{DC3CD442-E827-485D-A87D-C225546FD69E}" type="sibTrans" cxnId="{613F8C9A-BAB5-4B59-8A2E-B6E24A347DE5}">
      <dgm:prSet/>
      <dgm:spPr/>
      <dgm:t>
        <a:bodyPr/>
        <a:lstStyle/>
        <a:p>
          <a:endParaRPr lang="de-DE"/>
        </a:p>
      </dgm:t>
    </dgm:pt>
    <dgm:pt modelId="{A24CDF7D-104A-4948-AE3C-7B32C7415E88}">
      <dgm:prSet phldrT="[Text]"/>
      <dgm:spPr>
        <a:ln>
          <a:solidFill>
            <a:srgbClr val="0070C0"/>
          </a:solidFill>
        </a:ln>
      </dgm:spPr>
      <dgm:t>
        <a:bodyPr/>
        <a:lstStyle/>
        <a:p>
          <a:r>
            <a:rPr lang="de-DE" dirty="0" smtClean="0">
              <a:solidFill>
                <a:schemeClr val="tx2"/>
              </a:solidFill>
            </a:rPr>
            <a:t>Verursacherprinzip</a:t>
          </a:r>
          <a:endParaRPr lang="de-DE" dirty="0">
            <a:solidFill>
              <a:schemeClr val="tx2"/>
            </a:solidFill>
          </a:endParaRPr>
        </a:p>
      </dgm:t>
    </dgm:pt>
    <dgm:pt modelId="{7F58BA12-D30A-4184-B219-ACDCD1EC1657}" type="parTrans" cxnId="{15DC33CC-0DF5-4A42-8AE8-2C1F6983C1C7}">
      <dgm:prSet/>
      <dgm:spPr>
        <a:ln>
          <a:solidFill>
            <a:srgbClr val="0070C0"/>
          </a:solidFill>
        </a:ln>
      </dgm:spPr>
      <dgm:t>
        <a:bodyPr/>
        <a:lstStyle/>
        <a:p>
          <a:endParaRPr lang="de-DE"/>
        </a:p>
      </dgm:t>
    </dgm:pt>
    <dgm:pt modelId="{BF09EB35-FDAF-4A49-A996-07C3940137DD}" type="sibTrans" cxnId="{15DC33CC-0DF5-4A42-8AE8-2C1F6983C1C7}">
      <dgm:prSet/>
      <dgm:spPr/>
      <dgm:t>
        <a:bodyPr/>
        <a:lstStyle/>
        <a:p>
          <a:endParaRPr lang="de-DE"/>
        </a:p>
      </dgm:t>
    </dgm:pt>
    <dgm:pt modelId="{DF41B3DF-2B09-4203-9124-8A9165C94E2B}">
      <dgm:prSet/>
      <dgm:spPr>
        <a:ln>
          <a:solidFill>
            <a:srgbClr val="0070C0"/>
          </a:solidFill>
        </a:ln>
      </dgm:spPr>
      <dgm:t>
        <a:bodyPr/>
        <a:lstStyle/>
        <a:p>
          <a:r>
            <a:rPr lang="de-DE" dirty="0" smtClean="0"/>
            <a:t>Kooperationsprinzip</a:t>
          </a:r>
          <a:endParaRPr lang="de-DE" dirty="0"/>
        </a:p>
      </dgm:t>
    </dgm:pt>
    <dgm:pt modelId="{8FD601F1-DBB4-4D2A-AE4C-EC0B278EADFE}" type="parTrans" cxnId="{D320AED6-2524-44E4-8842-C9F0F514466E}">
      <dgm:prSet/>
      <dgm:spPr>
        <a:ln>
          <a:solidFill>
            <a:srgbClr val="0070C0"/>
          </a:solidFill>
        </a:ln>
      </dgm:spPr>
      <dgm:t>
        <a:bodyPr/>
        <a:lstStyle/>
        <a:p>
          <a:endParaRPr lang="de-DE"/>
        </a:p>
      </dgm:t>
    </dgm:pt>
    <dgm:pt modelId="{2798F0A4-EC09-4F68-9E99-B7D47849968A}" type="sibTrans" cxnId="{D320AED6-2524-44E4-8842-C9F0F514466E}">
      <dgm:prSet/>
      <dgm:spPr/>
      <dgm:t>
        <a:bodyPr/>
        <a:lstStyle/>
        <a:p>
          <a:endParaRPr lang="de-DE"/>
        </a:p>
      </dgm:t>
    </dgm:pt>
    <dgm:pt modelId="{87AF5126-FAAE-4DC1-80F9-F65D6B6A31D9}" type="pres">
      <dgm:prSet presAssocID="{0E52625D-E6AA-43A4-BDFC-DFB31C81043C}" presName="hierChild1" presStyleCnt="0">
        <dgm:presLayoutVars>
          <dgm:chPref val="1"/>
          <dgm:dir/>
          <dgm:animOne val="branch"/>
          <dgm:animLvl val="lvl"/>
          <dgm:resizeHandles/>
        </dgm:presLayoutVars>
      </dgm:prSet>
      <dgm:spPr/>
      <dgm:t>
        <a:bodyPr/>
        <a:lstStyle/>
        <a:p>
          <a:endParaRPr lang="de-DE"/>
        </a:p>
      </dgm:t>
    </dgm:pt>
    <dgm:pt modelId="{6CC956A9-0F46-4512-A020-B7DFB9D6A260}" type="pres">
      <dgm:prSet presAssocID="{52B0104E-EF67-4EB9-AA0C-7EFE2218FCED}" presName="hierRoot1" presStyleCnt="0"/>
      <dgm:spPr/>
    </dgm:pt>
    <dgm:pt modelId="{5A77F553-CD37-46A2-98C1-13D592639744}" type="pres">
      <dgm:prSet presAssocID="{52B0104E-EF67-4EB9-AA0C-7EFE2218FCED}" presName="composite" presStyleCnt="0"/>
      <dgm:spPr/>
    </dgm:pt>
    <dgm:pt modelId="{0F19BC46-C256-43F6-8728-DFB7B4FC5F9F}" type="pres">
      <dgm:prSet presAssocID="{52B0104E-EF67-4EB9-AA0C-7EFE2218FCED}" presName="background" presStyleLbl="node0" presStyleIdx="0" presStyleCnt="1"/>
      <dgm:spPr>
        <a:solidFill>
          <a:srgbClr val="0070C0"/>
        </a:solidFill>
      </dgm:spPr>
      <dgm:t>
        <a:bodyPr/>
        <a:lstStyle/>
        <a:p>
          <a:endParaRPr lang="de-DE"/>
        </a:p>
      </dgm:t>
    </dgm:pt>
    <dgm:pt modelId="{1C4A6BD2-BCE8-4AA3-8DA0-A919BB51CF67}" type="pres">
      <dgm:prSet presAssocID="{52B0104E-EF67-4EB9-AA0C-7EFE2218FCED}" presName="text" presStyleLbl="fgAcc0" presStyleIdx="0" presStyleCnt="1">
        <dgm:presLayoutVars>
          <dgm:chPref val="3"/>
        </dgm:presLayoutVars>
      </dgm:prSet>
      <dgm:spPr/>
      <dgm:t>
        <a:bodyPr/>
        <a:lstStyle/>
        <a:p>
          <a:endParaRPr lang="de-DE"/>
        </a:p>
      </dgm:t>
    </dgm:pt>
    <dgm:pt modelId="{538D1858-9B2B-4EDF-A2FF-5E94452F744B}" type="pres">
      <dgm:prSet presAssocID="{52B0104E-EF67-4EB9-AA0C-7EFE2218FCED}" presName="hierChild2" presStyleCnt="0"/>
      <dgm:spPr/>
    </dgm:pt>
    <dgm:pt modelId="{5A9740E3-3413-41BC-9BF3-B60CF1969D24}" type="pres">
      <dgm:prSet presAssocID="{06840AEE-CD7D-4D02-BC5C-61E250C4D6B5}" presName="Name10" presStyleLbl="parChTrans1D2" presStyleIdx="0" presStyleCnt="3"/>
      <dgm:spPr/>
      <dgm:t>
        <a:bodyPr/>
        <a:lstStyle/>
        <a:p>
          <a:endParaRPr lang="de-DE"/>
        </a:p>
      </dgm:t>
    </dgm:pt>
    <dgm:pt modelId="{74189A82-10CE-4E57-85CC-0C6126E92605}" type="pres">
      <dgm:prSet presAssocID="{CBCBCDDF-78E2-4FA6-8856-C58ACD3163A4}" presName="hierRoot2" presStyleCnt="0"/>
      <dgm:spPr/>
    </dgm:pt>
    <dgm:pt modelId="{06A72751-8FD5-451B-A5BD-7FB856D936E9}" type="pres">
      <dgm:prSet presAssocID="{CBCBCDDF-78E2-4FA6-8856-C58ACD3163A4}" presName="composite2" presStyleCnt="0"/>
      <dgm:spPr/>
    </dgm:pt>
    <dgm:pt modelId="{B968FC33-C752-43B3-86F0-B6E25FBA7604}" type="pres">
      <dgm:prSet presAssocID="{CBCBCDDF-78E2-4FA6-8856-C58ACD3163A4}" presName="background2" presStyleLbl="node2" presStyleIdx="0" presStyleCnt="3"/>
      <dgm:spPr>
        <a:solidFill>
          <a:srgbClr val="0070C0"/>
        </a:solidFill>
      </dgm:spPr>
      <dgm:t>
        <a:bodyPr/>
        <a:lstStyle/>
        <a:p>
          <a:endParaRPr lang="de-DE"/>
        </a:p>
      </dgm:t>
    </dgm:pt>
    <dgm:pt modelId="{C7EE100F-CDBF-4AB9-895A-27B6EBEE789A}" type="pres">
      <dgm:prSet presAssocID="{CBCBCDDF-78E2-4FA6-8856-C58ACD3163A4}" presName="text2" presStyleLbl="fgAcc2" presStyleIdx="0" presStyleCnt="3">
        <dgm:presLayoutVars>
          <dgm:chPref val="3"/>
        </dgm:presLayoutVars>
      </dgm:prSet>
      <dgm:spPr/>
      <dgm:t>
        <a:bodyPr/>
        <a:lstStyle/>
        <a:p>
          <a:endParaRPr lang="de-DE"/>
        </a:p>
      </dgm:t>
    </dgm:pt>
    <dgm:pt modelId="{5C1EFC0B-C059-487B-97A6-60AE5CE971EA}" type="pres">
      <dgm:prSet presAssocID="{CBCBCDDF-78E2-4FA6-8856-C58ACD3163A4}" presName="hierChild3" presStyleCnt="0"/>
      <dgm:spPr/>
    </dgm:pt>
    <dgm:pt modelId="{35002FF0-FCD0-4297-8B05-5B7C0362F807}" type="pres">
      <dgm:prSet presAssocID="{7F58BA12-D30A-4184-B219-ACDCD1EC1657}" presName="Name10" presStyleLbl="parChTrans1D2" presStyleIdx="1" presStyleCnt="3"/>
      <dgm:spPr/>
      <dgm:t>
        <a:bodyPr/>
        <a:lstStyle/>
        <a:p>
          <a:endParaRPr lang="de-DE"/>
        </a:p>
      </dgm:t>
    </dgm:pt>
    <dgm:pt modelId="{7F4B1DCF-A689-4878-A6E6-E159F88D4A4F}" type="pres">
      <dgm:prSet presAssocID="{A24CDF7D-104A-4948-AE3C-7B32C7415E88}" presName="hierRoot2" presStyleCnt="0"/>
      <dgm:spPr/>
    </dgm:pt>
    <dgm:pt modelId="{A0164D4D-2348-4766-8C38-26D45AA43E11}" type="pres">
      <dgm:prSet presAssocID="{A24CDF7D-104A-4948-AE3C-7B32C7415E88}" presName="composite2" presStyleCnt="0"/>
      <dgm:spPr/>
    </dgm:pt>
    <dgm:pt modelId="{C6AB30E6-E254-4DEB-BA7B-1AE7C6B7A3F9}" type="pres">
      <dgm:prSet presAssocID="{A24CDF7D-104A-4948-AE3C-7B32C7415E88}" presName="background2" presStyleLbl="node2" presStyleIdx="1" presStyleCnt="3"/>
      <dgm:spPr>
        <a:solidFill>
          <a:srgbClr val="0070C0"/>
        </a:solidFill>
      </dgm:spPr>
      <dgm:t>
        <a:bodyPr/>
        <a:lstStyle/>
        <a:p>
          <a:endParaRPr lang="de-DE"/>
        </a:p>
      </dgm:t>
    </dgm:pt>
    <dgm:pt modelId="{829276E7-0E33-48FC-B552-F4D222CCF89D}" type="pres">
      <dgm:prSet presAssocID="{A24CDF7D-104A-4948-AE3C-7B32C7415E88}" presName="text2" presStyleLbl="fgAcc2" presStyleIdx="1" presStyleCnt="3">
        <dgm:presLayoutVars>
          <dgm:chPref val="3"/>
        </dgm:presLayoutVars>
      </dgm:prSet>
      <dgm:spPr/>
      <dgm:t>
        <a:bodyPr/>
        <a:lstStyle/>
        <a:p>
          <a:endParaRPr lang="de-DE"/>
        </a:p>
      </dgm:t>
    </dgm:pt>
    <dgm:pt modelId="{6CC87038-97D9-4230-B5F4-4922877D182A}" type="pres">
      <dgm:prSet presAssocID="{A24CDF7D-104A-4948-AE3C-7B32C7415E88}" presName="hierChild3" presStyleCnt="0"/>
      <dgm:spPr/>
    </dgm:pt>
    <dgm:pt modelId="{D71E01F5-15F5-4D19-8EE7-28872833A75D}" type="pres">
      <dgm:prSet presAssocID="{8FD601F1-DBB4-4D2A-AE4C-EC0B278EADFE}" presName="Name10" presStyleLbl="parChTrans1D2" presStyleIdx="2" presStyleCnt="3"/>
      <dgm:spPr/>
      <dgm:t>
        <a:bodyPr/>
        <a:lstStyle/>
        <a:p>
          <a:endParaRPr lang="de-DE"/>
        </a:p>
      </dgm:t>
    </dgm:pt>
    <dgm:pt modelId="{B5C66D8A-5B8C-4223-B60C-517C600C1ADC}" type="pres">
      <dgm:prSet presAssocID="{DF41B3DF-2B09-4203-9124-8A9165C94E2B}" presName="hierRoot2" presStyleCnt="0"/>
      <dgm:spPr/>
    </dgm:pt>
    <dgm:pt modelId="{18BA4B75-0B54-4BB4-B401-682AEEFE303B}" type="pres">
      <dgm:prSet presAssocID="{DF41B3DF-2B09-4203-9124-8A9165C94E2B}" presName="composite2" presStyleCnt="0"/>
      <dgm:spPr/>
    </dgm:pt>
    <dgm:pt modelId="{A2EA041A-8ABA-4C0A-B764-9C1F22188CE8}" type="pres">
      <dgm:prSet presAssocID="{DF41B3DF-2B09-4203-9124-8A9165C94E2B}" presName="background2" presStyleLbl="node2" presStyleIdx="2" presStyleCnt="3"/>
      <dgm:spPr>
        <a:solidFill>
          <a:srgbClr val="0070C0"/>
        </a:solidFill>
      </dgm:spPr>
      <dgm:t>
        <a:bodyPr/>
        <a:lstStyle/>
        <a:p>
          <a:endParaRPr lang="de-DE"/>
        </a:p>
      </dgm:t>
    </dgm:pt>
    <dgm:pt modelId="{3A484BD1-9B7A-437F-903B-C548B91377A5}" type="pres">
      <dgm:prSet presAssocID="{DF41B3DF-2B09-4203-9124-8A9165C94E2B}" presName="text2" presStyleLbl="fgAcc2" presStyleIdx="2" presStyleCnt="3">
        <dgm:presLayoutVars>
          <dgm:chPref val="3"/>
        </dgm:presLayoutVars>
      </dgm:prSet>
      <dgm:spPr/>
      <dgm:t>
        <a:bodyPr/>
        <a:lstStyle/>
        <a:p>
          <a:endParaRPr lang="de-DE"/>
        </a:p>
      </dgm:t>
    </dgm:pt>
    <dgm:pt modelId="{B2ECB187-4D5E-4A40-8131-BC7643DAC4A1}" type="pres">
      <dgm:prSet presAssocID="{DF41B3DF-2B09-4203-9124-8A9165C94E2B}" presName="hierChild3" presStyleCnt="0"/>
      <dgm:spPr/>
    </dgm:pt>
  </dgm:ptLst>
  <dgm:cxnLst>
    <dgm:cxn modelId="{67201C5C-F72A-4BE9-A743-70DCAAC23724}" type="presOf" srcId="{7F58BA12-D30A-4184-B219-ACDCD1EC1657}" destId="{35002FF0-FCD0-4297-8B05-5B7C0362F807}" srcOrd="0" destOrd="0" presId="urn:microsoft.com/office/officeart/2005/8/layout/hierarchy1"/>
    <dgm:cxn modelId="{D320AED6-2524-44E4-8842-C9F0F514466E}" srcId="{52B0104E-EF67-4EB9-AA0C-7EFE2218FCED}" destId="{DF41B3DF-2B09-4203-9124-8A9165C94E2B}" srcOrd="2" destOrd="0" parTransId="{8FD601F1-DBB4-4D2A-AE4C-EC0B278EADFE}" sibTransId="{2798F0A4-EC09-4F68-9E99-B7D47849968A}"/>
    <dgm:cxn modelId="{613F8C9A-BAB5-4B59-8A2E-B6E24A347DE5}" srcId="{52B0104E-EF67-4EB9-AA0C-7EFE2218FCED}" destId="{CBCBCDDF-78E2-4FA6-8856-C58ACD3163A4}" srcOrd="0" destOrd="0" parTransId="{06840AEE-CD7D-4D02-BC5C-61E250C4D6B5}" sibTransId="{DC3CD442-E827-485D-A87D-C225546FD69E}"/>
    <dgm:cxn modelId="{42C6F35C-7B2F-42D7-9449-4711F597CB40}" srcId="{0E52625D-E6AA-43A4-BDFC-DFB31C81043C}" destId="{52B0104E-EF67-4EB9-AA0C-7EFE2218FCED}" srcOrd="0" destOrd="0" parTransId="{4B2B6829-2887-462E-9255-FA4B5129F45A}" sibTransId="{C4C26191-1416-4476-803F-DCABEB68C0E5}"/>
    <dgm:cxn modelId="{280ABCDF-AA2A-4F96-85D3-EAFD4A59B107}" type="presOf" srcId="{0E52625D-E6AA-43A4-BDFC-DFB31C81043C}" destId="{87AF5126-FAAE-4DC1-80F9-F65D6B6A31D9}" srcOrd="0" destOrd="0" presId="urn:microsoft.com/office/officeart/2005/8/layout/hierarchy1"/>
    <dgm:cxn modelId="{D8E55388-FB99-49FD-93D2-BE21C45838DE}" type="presOf" srcId="{8FD601F1-DBB4-4D2A-AE4C-EC0B278EADFE}" destId="{D71E01F5-15F5-4D19-8EE7-28872833A75D}" srcOrd="0" destOrd="0" presId="urn:microsoft.com/office/officeart/2005/8/layout/hierarchy1"/>
    <dgm:cxn modelId="{668BD46C-CC4D-49EB-AF1C-EBB7280548F1}" type="presOf" srcId="{CBCBCDDF-78E2-4FA6-8856-C58ACD3163A4}" destId="{C7EE100F-CDBF-4AB9-895A-27B6EBEE789A}" srcOrd="0" destOrd="0" presId="urn:microsoft.com/office/officeart/2005/8/layout/hierarchy1"/>
    <dgm:cxn modelId="{3CE83FCF-B9BB-4F74-BDB9-4FEF74CC6D58}" type="presOf" srcId="{A24CDF7D-104A-4948-AE3C-7B32C7415E88}" destId="{829276E7-0E33-48FC-B552-F4D222CCF89D}" srcOrd="0" destOrd="0" presId="urn:microsoft.com/office/officeart/2005/8/layout/hierarchy1"/>
    <dgm:cxn modelId="{15DC33CC-0DF5-4A42-8AE8-2C1F6983C1C7}" srcId="{52B0104E-EF67-4EB9-AA0C-7EFE2218FCED}" destId="{A24CDF7D-104A-4948-AE3C-7B32C7415E88}" srcOrd="1" destOrd="0" parTransId="{7F58BA12-D30A-4184-B219-ACDCD1EC1657}" sibTransId="{BF09EB35-FDAF-4A49-A996-07C3940137DD}"/>
    <dgm:cxn modelId="{6E1E55AE-39D5-4808-B4EB-8F1FDBE448C6}" type="presOf" srcId="{52B0104E-EF67-4EB9-AA0C-7EFE2218FCED}" destId="{1C4A6BD2-BCE8-4AA3-8DA0-A919BB51CF67}" srcOrd="0" destOrd="0" presId="urn:microsoft.com/office/officeart/2005/8/layout/hierarchy1"/>
    <dgm:cxn modelId="{B9A4AB28-2750-489D-8F09-5F1EEC2C3008}" type="presOf" srcId="{06840AEE-CD7D-4D02-BC5C-61E250C4D6B5}" destId="{5A9740E3-3413-41BC-9BF3-B60CF1969D24}" srcOrd="0" destOrd="0" presId="urn:microsoft.com/office/officeart/2005/8/layout/hierarchy1"/>
    <dgm:cxn modelId="{FAAEC6E3-37B0-461B-84AA-8BFF2C5E0564}" type="presOf" srcId="{DF41B3DF-2B09-4203-9124-8A9165C94E2B}" destId="{3A484BD1-9B7A-437F-903B-C548B91377A5}" srcOrd="0" destOrd="0" presId="urn:microsoft.com/office/officeart/2005/8/layout/hierarchy1"/>
    <dgm:cxn modelId="{402210F8-E01B-4AA1-A66E-D2587D34C10E}" type="presParOf" srcId="{87AF5126-FAAE-4DC1-80F9-F65D6B6A31D9}" destId="{6CC956A9-0F46-4512-A020-B7DFB9D6A260}" srcOrd="0" destOrd="0" presId="urn:microsoft.com/office/officeart/2005/8/layout/hierarchy1"/>
    <dgm:cxn modelId="{D11D71DB-BD2C-4D89-BDF9-2AD256833406}" type="presParOf" srcId="{6CC956A9-0F46-4512-A020-B7DFB9D6A260}" destId="{5A77F553-CD37-46A2-98C1-13D592639744}" srcOrd="0" destOrd="0" presId="urn:microsoft.com/office/officeart/2005/8/layout/hierarchy1"/>
    <dgm:cxn modelId="{D47C20A7-B500-4081-8A3E-2EDD8080C37D}" type="presParOf" srcId="{5A77F553-CD37-46A2-98C1-13D592639744}" destId="{0F19BC46-C256-43F6-8728-DFB7B4FC5F9F}" srcOrd="0" destOrd="0" presId="urn:microsoft.com/office/officeart/2005/8/layout/hierarchy1"/>
    <dgm:cxn modelId="{A4AD0CBB-47F4-46F0-BB89-D5E830204D88}" type="presParOf" srcId="{5A77F553-CD37-46A2-98C1-13D592639744}" destId="{1C4A6BD2-BCE8-4AA3-8DA0-A919BB51CF67}" srcOrd="1" destOrd="0" presId="urn:microsoft.com/office/officeart/2005/8/layout/hierarchy1"/>
    <dgm:cxn modelId="{9E673911-80D6-4768-AD99-C43BB4A64D83}" type="presParOf" srcId="{6CC956A9-0F46-4512-A020-B7DFB9D6A260}" destId="{538D1858-9B2B-4EDF-A2FF-5E94452F744B}" srcOrd="1" destOrd="0" presId="urn:microsoft.com/office/officeart/2005/8/layout/hierarchy1"/>
    <dgm:cxn modelId="{64EBCA0E-827B-4F3F-813D-5ECEC85093D1}" type="presParOf" srcId="{538D1858-9B2B-4EDF-A2FF-5E94452F744B}" destId="{5A9740E3-3413-41BC-9BF3-B60CF1969D24}" srcOrd="0" destOrd="0" presId="urn:microsoft.com/office/officeart/2005/8/layout/hierarchy1"/>
    <dgm:cxn modelId="{D26C80A5-C4C4-4F8B-997C-51CE5CA4B67C}" type="presParOf" srcId="{538D1858-9B2B-4EDF-A2FF-5E94452F744B}" destId="{74189A82-10CE-4E57-85CC-0C6126E92605}" srcOrd="1" destOrd="0" presId="urn:microsoft.com/office/officeart/2005/8/layout/hierarchy1"/>
    <dgm:cxn modelId="{E00FF335-7822-491A-AB9D-41602CE8E3A0}" type="presParOf" srcId="{74189A82-10CE-4E57-85CC-0C6126E92605}" destId="{06A72751-8FD5-451B-A5BD-7FB856D936E9}" srcOrd="0" destOrd="0" presId="urn:microsoft.com/office/officeart/2005/8/layout/hierarchy1"/>
    <dgm:cxn modelId="{15ADDC1A-15EB-4C83-929C-E328BBE81EBC}" type="presParOf" srcId="{06A72751-8FD5-451B-A5BD-7FB856D936E9}" destId="{B968FC33-C752-43B3-86F0-B6E25FBA7604}" srcOrd="0" destOrd="0" presId="urn:microsoft.com/office/officeart/2005/8/layout/hierarchy1"/>
    <dgm:cxn modelId="{9DB8A68B-B634-41B8-879F-F1E7DEA3E73D}" type="presParOf" srcId="{06A72751-8FD5-451B-A5BD-7FB856D936E9}" destId="{C7EE100F-CDBF-4AB9-895A-27B6EBEE789A}" srcOrd="1" destOrd="0" presId="urn:microsoft.com/office/officeart/2005/8/layout/hierarchy1"/>
    <dgm:cxn modelId="{6A738E1D-E9A3-4D8B-92D1-452CA5D00DA6}" type="presParOf" srcId="{74189A82-10CE-4E57-85CC-0C6126E92605}" destId="{5C1EFC0B-C059-487B-97A6-60AE5CE971EA}" srcOrd="1" destOrd="0" presId="urn:microsoft.com/office/officeart/2005/8/layout/hierarchy1"/>
    <dgm:cxn modelId="{757B2B2F-DFFA-4646-897E-4F20209BDED0}" type="presParOf" srcId="{538D1858-9B2B-4EDF-A2FF-5E94452F744B}" destId="{35002FF0-FCD0-4297-8B05-5B7C0362F807}" srcOrd="2" destOrd="0" presId="urn:microsoft.com/office/officeart/2005/8/layout/hierarchy1"/>
    <dgm:cxn modelId="{8783B3E7-AF93-41E5-90B1-549B8E731D29}" type="presParOf" srcId="{538D1858-9B2B-4EDF-A2FF-5E94452F744B}" destId="{7F4B1DCF-A689-4878-A6E6-E159F88D4A4F}" srcOrd="3" destOrd="0" presId="urn:microsoft.com/office/officeart/2005/8/layout/hierarchy1"/>
    <dgm:cxn modelId="{BF959703-40D3-4634-96D5-1D994497D072}" type="presParOf" srcId="{7F4B1DCF-A689-4878-A6E6-E159F88D4A4F}" destId="{A0164D4D-2348-4766-8C38-26D45AA43E11}" srcOrd="0" destOrd="0" presId="urn:microsoft.com/office/officeart/2005/8/layout/hierarchy1"/>
    <dgm:cxn modelId="{1D55C394-2FE9-4FBF-A096-43D94AAF1821}" type="presParOf" srcId="{A0164D4D-2348-4766-8C38-26D45AA43E11}" destId="{C6AB30E6-E254-4DEB-BA7B-1AE7C6B7A3F9}" srcOrd="0" destOrd="0" presId="urn:microsoft.com/office/officeart/2005/8/layout/hierarchy1"/>
    <dgm:cxn modelId="{95B7BABF-83C5-486F-971D-2B06CD4E14FC}" type="presParOf" srcId="{A0164D4D-2348-4766-8C38-26D45AA43E11}" destId="{829276E7-0E33-48FC-B552-F4D222CCF89D}" srcOrd="1" destOrd="0" presId="urn:microsoft.com/office/officeart/2005/8/layout/hierarchy1"/>
    <dgm:cxn modelId="{DCBDE42F-F369-4D70-9150-13906BC4B2C7}" type="presParOf" srcId="{7F4B1DCF-A689-4878-A6E6-E159F88D4A4F}" destId="{6CC87038-97D9-4230-B5F4-4922877D182A}" srcOrd="1" destOrd="0" presId="urn:microsoft.com/office/officeart/2005/8/layout/hierarchy1"/>
    <dgm:cxn modelId="{2A14E8F8-A463-4E5D-83BB-4E72F9CBE12A}" type="presParOf" srcId="{538D1858-9B2B-4EDF-A2FF-5E94452F744B}" destId="{D71E01F5-15F5-4D19-8EE7-28872833A75D}" srcOrd="4" destOrd="0" presId="urn:microsoft.com/office/officeart/2005/8/layout/hierarchy1"/>
    <dgm:cxn modelId="{B4C73B09-93C2-48D1-990F-52D53758D999}" type="presParOf" srcId="{538D1858-9B2B-4EDF-A2FF-5E94452F744B}" destId="{B5C66D8A-5B8C-4223-B60C-517C600C1ADC}" srcOrd="5" destOrd="0" presId="urn:microsoft.com/office/officeart/2005/8/layout/hierarchy1"/>
    <dgm:cxn modelId="{4D88D38A-634D-4841-B024-412E3DBBB05C}" type="presParOf" srcId="{B5C66D8A-5B8C-4223-B60C-517C600C1ADC}" destId="{18BA4B75-0B54-4BB4-B401-682AEEFE303B}" srcOrd="0" destOrd="0" presId="urn:microsoft.com/office/officeart/2005/8/layout/hierarchy1"/>
    <dgm:cxn modelId="{3DC4D17B-AEF7-4741-BE98-CF680A9FF798}" type="presParOf" srcId="{18BA4B75-0B54-4BB4-B401-682AEEFE303B}" destId="{A2EA041A-8ABA-4C0A-B764-9C1F22188CE8}" srcOrd="0" destOrd="0" presId="urn:microsoft.com/office/officeart/2005/8/layout/hierarchy1"/>
    <dgm:cxn modelId="{CB82D414-70D2-4B7F-8C6D-8705C5BD05EC}" type="presParOf" srcId="{18BA4B75-0B54-4BB4-B401-682AEEFE303B}" destId="{3A484BD1-9B7A-437F-903B-C548B91377A5}" srcOrd="1" destOrd="0" presId="urn:microsoft.com/office/officeart/2005/8/layout/hierarchy1"/>
    <dgm:cxn modelId="{9F1E6CDE-0CED-4193-B4E6-EE0A9664869C}" type="presParOf" srcId="{B5C66D8A-5B8C-4223-B60C-517C600C1ADC}" destId="{B2ECB187-4D5E-4A40-8131-BC7643DAC4A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1BA68DE-5EDE-4C72-8F30-B16BD18AB8E8}" type="doc">
      <dgm:prSet loTypeId="urn:microsoft.com/office/officeart/2005/8/layout/hierarchy4" loCatId="hierarchy" qsTypeId="urn:microsoft.com/office/officeart/2005/8/quickstyle/simple1" qsCatId="simple" csTypeId="urn:microsoft.com/office/officeart/2005/8/colors/accent2_2" csCatId="accent2" phldr="1"/>
      <dgm:spPr/>
      <dgm:t>
        <a:bodyPr/>
        <a:lstStyle/>
        <a:p>
          <a:endParaRPr lang="de-DE"/>
        </a:p>
      </dgm:t>
    </dgm:pt>
    <dgm:pt modelId="{F07A2EFD-7F08-41AF-BEC2-AAA4BD857AE3}">
      <dgm:prSet phldrT="[Text]"/>
      <dgm:spPr>
        <a:xfrm>
          <a:off x="3113" y="2876"/>
          <a:ext cx="8428160" cy="123599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gm:spPr>
      <dgm:t>
        <a:bodyPr/>
        <a:lstStyle/>
        <a:p>
          <a:r>
            <a:rPr lang="de-DE" baseline="0" dirty="0" smtClean="0">
              <a:solidFill>
                <a:schemeClr val="accent3"/>
              </a:solidFill>
              <a:latin typeface="Arial" panose="020B0604020202020204" pitchFamily="34" charset="0"/>
              <a:ea typeface="+mn-ea"/>
              <a:cs typeface="Arial" panose="020B0604020202020204" pitchFamily="34" charset="0"/>
            </a:rPr>
            <a:t>Staatsministerium</a:t>
          </a:r>
          <a:endParaRPr lang="de-DE" baseline="0" dirty="0">
            <a:solidFill>
              <a:schemeClr val="accent3"/>
            </a:solidFill>
            <a:latin typeface="Arial" panose="020B0604020202020204" pitchFamily="34" charset="0"/>
            <a:ea typeface="+mn-ea"/>
            <a:cs typeface="Arial" panose="020B0604020202020204" pitchFamily="34" charset="0"/>
          </a:endParaRPr>
        </a:p>
      </dgm:t>
    </dgm:pt>
    <dgm:pt modelId="{1EBA8E14-67A0-473D-8614-43203A5EB505}" type="parTrans" cxnId="{FD39E2C4-2FFF-4914-91D7-1F68A71727C6}">
      <dgm:prSet/>
      <dgm:spPr/>
      <dgm:t>
        <a:bodyPr/>
        <a:lstStyle/>
        <a:p>
          <a:endParaRPr lang="de-DE"/>
        </a:p>
      </dgm:t>
    </dgm:pt>
    <dgm:pt modelId="{7AAA64E0-ED8D-4520-BEA7-C0A80B3DA431}" type="sibTrans" cxnId="{FD39E2C4-2FFF-4914-91D7-1F68A71727C6}">
      <dgm:prSet/>
      <dgm:spPr/>
      <dgm:t>
        <a:bodyPr/>
        <a:lstStyle/>
        <a:p>
          <a:endParaRPr lang="de-DE"/>
        </a:p>
      </dgm:t>
    </dgm:pt>
    <dgm:pt modelId="{E861512F-7495-49E3-9E88-7EAF7F9D1F26}">
      <dgm:prSet phldrT="[Text]"/>
      <dgm:spPr>
        <a:xfrm>
          <a:off x="3113" y="1384631"/>
          <a:ext cx="4044222" cy="123599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gm:spPr>
      <dgm:t>
        <a:bodyPr/>
        <a:lstStyle/>
        <a:p>
          <a:r>
            <a:rPr lang="de-DE" dirty="0" smtClean="0">
              <a:solidFill>
                <a:srgbClr val="FFFFFF"/>
              </a:solidFill>
              <a:latin typeface="Arial" panose="020B0604020202020204" pitchFamily="34" charset="0"/>
              <a:ea typeface="+mn-ea"/>
              <a:cs typeface="Arial" panose="020B0604020202020204" pitchFamily="34" charset="0"/>
            </a:rPr>
            <a:t>Regierungen</a:t>
          </a:r>
          <a:endParaRPr lang="de-DE" dirty="0">
            <a:solidFill>
              <a:srgbClr val="FFFFFF"/>
            </a:solidFill>
            <a:latin typeface="Arial" panose="020B0604020202020204" pitchFamily="34" charset="0"/>
            <a:ea typeface="+mn-ea"/>
            <a:cs typeface="Arial" panose="020B0604020202020204" pitchFamily="34" charset="0"/>
          </a:endParaRPr>
        </a:p>
      </dgm:t>
    </dgm:pt>
    <dgm:pt modelId="{4D16A8FB-05F0-48A3-8912-0DAECA648DC5}" type="parTrans" cxnId="{D2F47A00-850D-4562-8A09-04EA505D207C}">
      <dgm:prSet/>
      <dgm:spPr/>
      <dgm:t>
        <a:bodyPr/>
        <a:lstStyle/>
        <a:p>
          <a:endParaRPr lang="de-DE"/>
        </a:p>
      </dgm:t>
    </dgm:pt>
    <dgm:pt modelId="{1943F02B-737C-4D0C-A270-8ED955E03909}" type="sibTrans" cxnId="{D2F47A00-850D-4562-8A09-04EA505D207C}">
      <dgm:prSet/>
      <dgm:spPr/>
      <dgm:t>
        <a:bodyPr/>
        <a:lstStyle/>
        <a:p>
          <a:endParaRPr lang="de-DE"/>
        </a:p>
      </dgm:t>
    </dgm:pt>
    <dgm:pt modelId="{8B44C699-60E0-48CD-8F29-F5CDF710E8CC}">
      <dgm:prSet phldrT="[Text]"/>
      <dgm:spPr>
        <a:xfrm>
          <a:off x="3113" y="2766387"/>
          <a:ext cx="4044222" cy="123599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gm:spPr>
      <dgm:t>
        <a:bodyPr/>
        <a:lstStyle/>
        <a:p>
          <a:r>
            <a:rPr lang="de-DE" dirty="0" smtClean="0">
              <a:solidFill>
                <a:srgbClr val="FFFFFF"/>
              </a:solidFill>
              <a:latin typeface="Arial" panose="020B0604020202020204" pitchFamily="34" charset="0"/>
              <a:ea typeface="+mn-ea"/>
              <a:cs typeface="Arial" panose="020B0604020202020204" pitchFamily="34" charset="0"/>
            </a:rPr>
            <a:t>Landratsämter</a:t>
          </a:r>
          <a:endParaRPr lang="de-DE" dirty="0">
            <a:solidFill>
              <a:srgbClr val="FFFFFF"/>
            </a:solidFill>
            <a:latin typeface="Arial" panose="020B0604020202020204" pitchFamily="34" charset="0"/>
            <a:ea typeface="+mn-ea"/>
            <a:cs typeface="Arial" panose="020B0604020202020204" pitchFamily="34" charset="0"/>
          </a:endParaRPr>
        </a:p>
      </dgm:t>
    </dgm:pt>
    <dgm:pt modelId="{AE73ACBD-5978-42F0-A604-8F2B5806866C}" type="parTrans" cxnId="{FA050B84-43D1-4F61-B68D-294A6E2C659D}">
      <dgm:prSet/>
      <dgm:spPr/>
      <dgm:t>
        <a:bodyPr/>
        <a:lstStyle/>
        <a:p>
          <a:endParaRPr lang="de-DE"/>
        </a:p>
      </dgm:t>
    </dgm:pt>
    <dgm:pt modelId="{CC82289D-FBA8-432C-B61C-3B6C2EBCF5DD}" type="sibTrans" cxnId="{FA050B84-43D1-4F61-B68D-294A6E2C659D}">
      <dgm:prSet/>
      <dgm:spPr/>
      <dgm:t>
        <a:bodyPr/>
        <a:lstStyle/>
        <a:p>
          <a:endParaRPr lang="de-DE"/>
        </a:p>
      </dgm:t>
    </dgm:pt>
    <dgm:pt modelId="{C81E9317-232E-4419-A171-E76F6593096A}">
      <dgm:prSet phldrT="[Text]"/>
      <dgm:spPr>
        <a:xfrm>
          <a:off x="4387050" y="1384631"/>
          <a:ext cx="4044222" cy="123599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gm:spPr>
      <dgm:t>
        <a:bodyPr/>
        <a:lstStyle/>
        <a:p>
          <a:r>
            <a:rPr lang="de-DE" dirty="0" smtClean="0">
              <a:solidFill>
                <a:srgbClr val="FFFFFF"/>
              </a:solidFill>
              <a:latin typeface="Arial" panose="020B0604020202020204" pitchFamily="34" charset="0"/>
              <a:ea typeface="+mn-ea"/>
              <a:cs typeface="Arial" panose="020B0604020202020204" pitchFamily="34" charset="0"/>
            </a:rPr>
            <a:t>Fachbehörden</a:t>
          </a:r>
          <a:endParaRPr lang="de-DE" dirty="0">
            <a:solidFill>
              <a:srgbClr val="FFFFFF"/>
            </a:solidFill>
            <a:latin typeface="Arial" panose="020B0604020202020204" pitchFamily="34" charset="0"/>
            <a:ea typeface="+mn-ea"/>
            <a:cs typeface="Arial" panose="020B0604020202020204" pitchFamily="34" charset="0"/>
          </a:endParaRPr>
        </a:p>
      </dgm:t>
    </dgm:pt>
    <dgm:pt modelId="{7332097F-8F25-4CAE-A211-5ECBE5EF2D6A}" type="parTrans" cxnId="{DA37A413-017C-4427-8B63-162F18DE4A3F}">
      <dgm:prSet/>
      <dgm:spPr/>
      <dgm:t>
        <a:bodyPr/>
        <a:lstStyle/>
        <a:p>
          <a:endParaRPr lang="de-DE"/>
        </a:p>
      </dgm:t>
    </dgm:pt>
    <dgm:pt modelId="{65AD226F-FE46-4F59-A3A9-28F42D55E7FF}" type="sibTrans" cxnId="{DA37A413-017C-4427-8B63-162F18DE4A3F}">
      <dgm:prSet/>
      <dgm:spPr/>
      <dgm:t>
        <a:bodyPr/>
        <a:lstStyle/>
        <a:p>
          <a:endParaRPr lang="de-DE"/>
        </a:p>
      </dgm:t>
    </dgm:pt>
    <dgm:pt modelId="{7B5EEAF6-623E-43FE-8395-54B2916F003F}" type="pres">
      <dgm:prSet presAssocID="{41BA68DE-5EDE-4C72-8F30-B16BD18AB8E8}" presName="Name0" presStyleCnt="0">
        <dgm:presLayoutVars>
          <dgm:chPref val="1"/>
          <dgm:dir/>
          <dgm:animOne val="branch"/>
          <dgm:animLvl val="lvl"/>
          <dgm:resizeHandles/>
        </dgm:presLayoutVars>
      </dgm:prSet>
      <dgm:spPr/>
      <dgm:t>
        <a:bodyPr/>
        <a:lstStyle/>
        <a:p>
          <a:endParaRPr lang="de-DE"/>
        </a:p>
      </dgm:t>
    </dgm:pt>
    <dgm:pt modelId="{1A5166E4-4599-4708-824F-43C7407FA45F}" type="pres">
      <dgm:prSet presAssocID="{F07A2EFD-7F08-41AF-BEC2-AAA4BD857AE3}" presName="vertOne" presStyleCnt="0"/>
      <dgm:spPr/>
    </dgm:pt>
    <dgm:pt modelId="{7E8010CE-1DD6-4C4B-8498-EEACC76E188C}" type="pres">
      <dgm:prSet presAssocID="{F07A2EFD-7F08-41AF-BEC2-AAA4BD857AE3}" presName="txOne" presStyleLbl="node0" presStyleIdx="0" presStyleCnt="1" custLinFactNeighborY="37427">
        <dgm:presLayoutVars>
          <dgm:chPref val="3"/>
        </dgm:presLayoutVars>
      </dgm:prSet>
      <dgm:spPr/>
      <dgm:t>
        <a:bodyPr/>
        <a:lstStyle/>
        <a:p>
          <a:endParaRPr lang="de-DE"/>
        </a:p>
      </dgm:t>
    </dgm:pt>
    <dgm:pt modelId="{14D9A86A-C143-4906-803C-DFBD0E6AC662}" type="pres">
      <dgm:prSet presAssocID="{F07A2EFD-7F08-41AF-BEC2-AAA4BD857AE3}" presName="parTransOne" presStyleCnt="0"/>
      <dgm:spPr/>
    </dgm:pt>
    <dgm:pt modelId="{67420C3F-4BB3-4B44-9B31-D490CDC4184C}" type="pres">
      <dgm:prSet presAssocID="{F07A2EFD-7F08-41AF-BEC2-AAA4BD857AE3}" presName="horzOne" presStyleCnt="0"/>
      <dgm:spPr/>
    </dgm:pt>
    <dgm:pt modelId="{F87582F3-1B36-4336-806D-2158DF3164B8}" type="pres">
      <dgm:prSet presAssocID="{E861512F-7495-49E3-9E88-7EAF7F9D1F26}" presName="vertTwo" presStyleCnt="0"/>
      <dgm:spPr/>
    </dgm:pt>
    <dgm:pt modelId="{7FF6C80F-7076-4C5C-A5B8-D52E96E3BB17}" type="pres">
      <dgm:prSet presAssocID="{E861512F-7495-49E3-9E88-7EAF7F9D1F26}" presName="txTwo" presStyleLbl="node2" presStyleIdx="0" presStyleCnt="2">
        <dgm:presLayoutVars>
          <dgm:chPref val="3"/>
        </dgm:presLayoutVars>
      </dgm:prSet>
      <dgm:spPr/>
      <dgm:t>
        <a:bodyPr/>
        <a:lstStyle/>
        <a:p>
          <a:endParaRPr lang="de-DE"/>
        </a:p>
      </dgm:t>
    </dgm:pt>
    <dgm:pt modelId="{C32C3F19-523E-404B-8DDB-40EE09DE6E30}" type="pres">
      <dgm:prSet presAssocID="{E861512F-7495-49E3-9E88-7EAF7F9D1F26}" presName="parTransTwo" presStyleCnt="0"/>
      <dgm:spPr/>
    </dgm:pt>
    <dgm:pt modelId="{60E6D138-7B05-4E1D-A029-13891FB471CE}" type="pres">
      <dgm:prSet presAssocID="{E861512F-7495-49E3-9E88-7EAF7F9D1F26}" presName="horzTwo" presStyleCnt="0"/>
      <dgm:spPr/>
    </dgm:pt>
    <dgm:pt modelId="{E49D09B5-2054-4FA5-AE26-95F42FC19117}" type="pres">
      <dgm:prSet presAssocID="{8B44C699-60E0-48CD-8F29-F5CDF710E8CC}" presName="vertThree" presStyleCnt="0"/>
      <dgm:spPr/>
    </dgm:pt>
    <dgm:pt modelId="{1A87B502-A83B-4837-94FB-CA2709FBA7CA}" type="pres">
      <dgm:prSet presAssocID="{8B44C699-60E0-48CD-8F29-F5CDF710E8CC}" presName="txThree" presStyleLbl="node3" presStyleIdx="0" presStyleCnt="1">
        <dgm:presLayoutVars>
          <dgm:chPref val="3"/>
        </dgm:presLayoutVars>
      </dgm:prSet>
      <dgm:spPr/>
      <dgm:t>
        <a:bodyPr/>
        <a:lstStyle/>
        <a:p>
          <a:endParaRPr lang="de-DE"/>
        </a:p>
      </dgm:t>
    </dgm:pt>
    <dgm:pt modelId="{CE491324-3609-4F95-8DDF-BC6293FBB842}" type="pres">
      <dgm:prSet presAssocID="{8B44C699-60E0-48CD-8F29-F5CDF710E8CC}" presName="horzThree" presStyleCnt="0"/>
      <dgm:spPr/>
    </dgm:pt>
    <dgm:pt modelId="{CFC5D867-0459-42B4-BA36-40B337FB7F5F}" type="pres">
      <dgm:prSet presAssocID="{1943F02B-737C-4D0C-A270-8ED955E03909}" presName="sibSpaceTwo" presStyleCnt="0"/>
      <dgm:spPr/>
    </dgm:pt>
    <dgm:pt modelId="{08F3AA52-E6FF-453F-8E88-BB616427B75A}" type="pres">
      <dgm:prSet presAssocID="{C81E9317-232E-4419-A171-E76F6593096A}" presName="vertTwo" presStyleCnt="0"/>
      <dgm:spPr/>
    </dgm:pt>
    <dgm:pt modelId="{10B18E64-F63E-41E8-8275-9314911B1C64}" type="pres">
      <dgm:prSet presAssocID="{C81E9317-232E-4419-A171-E76F6593096A}" presName="txTwo" presStyleLbl="node2" presStyleIdx="1" presStyleCnt="2">
        <dgm:presLayoutVars>
          <dgm:chPref val="3"/>
        </dgm:presLayoutVars>
      </dgm:prSet>
      <dgm:spPr/>
      <dgm:t>
        <a:bodyPr/>
        <a:lstStyle/>
        <a:p>
          <a:endParaRPr lang="de-DE"/>
        </a:p>
      </dgm:t>
    </dgm:pt>
    <dgm:pt modelId="{2271AFD4-30A2-4F61-845D-A5C345B55E45}" type="pres">
      <dgm:prSet presAssocID="{C81E9317-232E-4419-A171-E76F6593096A}" presName="horzTwo" presStyleCnt="0"/>
      <dgm:spPr/>
    </dgm:pt>
  </dgm:ptLst>
  <dgm:cxnLst>
    <dgm:cxn modelId="{1362280E-CEA3-49BB-80AD-ABBC9B9BB320}" type="presOf" srcId="{8B44C699-60E0-48CD-8F29-F5CDF710E8CC}" destId="{1A87B502-A83B-4837-94FB-CA2709FBA7CA}" srcOrd="0" destOrd="0" presId="urn:microsoft.com/office/officeart/2005/8/layout/hierarchy4"/>
    <dgm:cxn modelId="{D56AE370-F5EC-4C74-B566-BBD099D486E1}" type="presOf" srcId="{F07A2EFD-7F08-41AF-BEC2-AAA4BD857AE3}" destId="{7E8010CE-1DD6-4C4B-8498-EEACC76E188C}" srcOrd="0" destOrd="0" presId="urn:microsoft.com/office/officeart/2005/8/layout/hierarchy4"/>
    <dgm:cxn modelId="{FD39E2C4-2FFF-4914-91D7-1F68A71727C6}" srcId="{41BA68DE-5EDE-4C72-8F30-B16BD18AB8E8}" destId="{F07A2EFD-7F08-41AF-BEC2-AAA4BD857AE3}" srcOrd="0" destOrd="0" parTransId="{1EBA8E14-67A0-473D-8614-43203A5EB505}" sibTransId="{7AAA64E0-ED8D-4520-BEA7-C0A80B3DA431}"/>
    <dgm:cxn modelId="{DA37A413-017C-4427-8B63-162F18DE4A3F}" srcId="{F07A2EFD-7F08-41AF-BEC2-AAA4BD857AE3}" destId="{C81E9317-232E-4419-A171-E76F6593096A}" srcOrd="1" destOrd="0" parTransId="{7332097F-8F25-4CAE-A211-5ECBE5EF2D6A}" sibTransId="{65AD226F-FE46-4F59-A3A9-28F42D55E7FF}"/>
    <dgm:cxn modelId="{FA050B84-43D1-4F61-B68D-294A6E2C659D}" srcId="{E861512F-7495-49E3-9E88-7EAF7F9D1F26}" destId="{8B44C699-60E0-48CD-8F29-F5CDF710E8CC}" srcOrd="0" destOrd="0" parTransId="{AE73ACBD-5978-42F0-A604-8F2B5806866C}" sibTransId="{CC82289D-FBA8-432C-B61C-3B6C2EBCF5DD}"/>
    <dgm:cxn modelId="{A1AC7ABB-47B8-4771-A394-C7830E7541B1}" type="presOf" srcId="{C81E9317-232E-4419-A171-E76F6593096A}" destId="{10B18E64-F63E-41E8-8275-9314911B1C64}" srcOrd="0" destOrd="0" presId="urn:microsoft.com/office/officeart/2005/8/layout/hierarchy4"/>
    <dgm:cxn modelId="{D35B8E33-28D9-4755-8F54-0912F76D2133}" type="presOf" srcId="{E861512F-7495-49E3-9E88-7EAF7F9D1F26}" destId="{7FF6C80F-7076-4C5C-A5B8-D52E96E3BB17}" srcOrd="0" destOrd="0" presId="urn:microsoft.com/office/officeart/2005/8/layout/hierarchy4"/>
    <dgm:cxn modelId="{F7871813-6E0C-49C2-AF26-7C2F8F789F41}" type="presOf" srcId="{41BA68DE-5EDE-4C72-8F30-B16BD18AB8E8}" destId="{7B5EEAF6-623E-43FE-8395-54B2916F003F}" srcOrd="0" destOrd="0" presId="urn:microsoft.com/office/officeart/2005/8/layout/hierarchy4"/>
    <dgm:cxn modelId="{D2F47A00-850D-4562-8A09-04EA505D207C}" srcId="{F07A2EFD-7F08-41AF-BEC2-AAA4BD857AE3}" destId="{E861512F-7495-49E3-9E88-7EAF7F9D1F26}" srcOrd="0" destOrd="0" parTransId="{4D16A8FB-05F0-48A3-8912-0DAECA648DC5}" sibTransId="{1943F02B-737C-4D0C-A270-8ED955E03909}"/>
    <dgm:cxn modelId="{4E46A8A9-DEA4-4E22-BF1E-050C89EFAEC6}" type="presParOf" srcId="{7B5EEAF6-623E-43FE-8395-54B2916F003F}" destId="{1A5166E4-4599-4708-824F-43C7407FA45F}" srcOrd="0" destOrd="0" presId="urn:microsoft.com/office/officeart/2005/8/layout/hierarchy4"/>
    <dgm:cxn modelId="{83576967-D323-426B-870E-9D72927A1C0C}" type="presParOf" srcId="{1A5166E4-4599-4708-824F-43C7407FA45F}" destId="{7E8010CE-1DD6-4C4B-8498-EEACC76E188C}" srcOrd="0" destOrd="0" presId="urn:microsoft.com/office/officeart/2005/8/layout/hierarchy4"/>
    <dgm:cxn modelId="{8CB1524F-01AB-4D11-BDA8-A567698CD709}" type="presParOf" srcId="{1A5166E4-4599-4708-824F-43C7407FA45F}" destId="{14D9A86A-C143-4906-803C-DFBD0E6AC662}" srcOrd="1" destOrd="0" presId="urn:microsoft.com/office/officeart/2005/8/layout/hierarchy4"/>
    <dgm:cxn modelId="{5BB77AB0-1253-43C3-972F-7AB697057B1B}" type="presParOf" srcId="{1A5166E4-4599-4708-824F-43C7407FA45F}" destId="{67420C3F-4BB3-4B44-9B31-D490CDC4184C}" srcOrd="2" destOrd="0" presId="urn:microsoft.com/office/officeart/2005/8/layout/hierarchy4"/>
    <dgm:cxn modelId="{93986299-73B4-40C2-906B-20C9DF851224}" type="presParOf" srcId="{67420C3F-4BB3-4B44-9B31-D490CDC4184C}" destId="{F87582F3-1B36-4336-806D-2158DF3164B8}" srcOrd="0" destOrd="0" presId="urn:microsoft.com/office/officeart/2005/8/layout/hierarchy4"/>
    <dgm:cxn modelId="{9848B045-66D6-42A9-B50E-0AAEA780F233}" type="presParOf" srcId="{F87582F3-1B36-4336-806D-2158DF3164B8}" destId="{7FF6C80F-7076-4C5C-A5B8-D52E96E3BB17}" srcOrd="0" destOrd="0" presId="urn:microsoft.com/office/officeart/2005/8/layout/hierarchy4"/>
    <dgm:cxn modelId="{ABD601A6-CC90-403C-B351-5BFE0AEC7703}" type="presParOf" srcId="{F87582F3-1B36-4336-806D-2158DF3164B8}" destId="{C32C3F19-523E-404B-8DDB-40EE09DE6E30}" srcOrd="1" destOrd="0" presId="urn:microsoft.com/office/officeart/2005/8/layout/hierarchy4"/>
    <dgm:cxn modelId="{A894ADEB-4572-42D9-9D6E-FC7704A862BB}" type="presParOf" srcId="{F87582F3-1B36-4336-806D-2158DF3164B8}" destId="{60E6D138-7B05-4E1D-A029-13891FB471CE}" srcOrd="2" destOrd="0" presId="urn:microsoft.com/office/officeart/2005/8/layout/hierarchy4"/>
    <dgm:cxn modelId="{B73DB5EF-5825-41B1-9A59-4C26D5195553}" type="presParOf" srcId="{60E6D138-7B05-4E1D-A029-13891FB471CE}" destId="{E49D09B5-2054-4FA5-AE26-95F42FC19117}" srcOrd="0" destOrd="0" presId="urn:microsoft.com/office/officeart/2005/8/layout/hierarchy4"/>
    <dgm:cxn modelId="{95AD433A-A624-4049-B207-CD69A1FA11D9}" type="presParOf" srcId="{E49D09B5-2054-4FA5-AE26-95F42FC19117}" destId="{1A87B502-A83B-4837-94FB-CA2709FBA7CA}" srcOrd="0" destOrd="0" presId="urn:microsoft.com/office/officeart/2005/8/layout/hierarchy4"/>
    <dgm:cxn modelId="{0352808B-4BE8-47E1-A2D5-551B9BC793B0}" type="presParOf" srcId="{E49D09B5-2054-4FA5-AE26-95F42FC19117}" destId="{CE491324-3609-4F95-8DDF-BC6293FBB842}" srcOrd="1" destOrd="0" presId="urn:microsoft.com/office/officeart/2005/8/layout/hierarchy4"/>
    <dgm:cxn modelId="{AA979BB3-CD27-4453-8200-31C0DA9994A6}" type="presParOf" srcId="{67420C3F-4BB3-4B44-9B31-D490CDC4184C}" destId="{CFC5D867-0459-42B4-BA36-40B337FB7F5F}" srcOrd="1" destOrd="0" presId="urn:microsoft.com/office/officeart/2005/8/layout/hierarchy4"/>
    <dgm:cxn modelId="{4306B44C-0785-42DA-98E5-BFBBFD4E921D}" type="presParOf" srcId="{67420C3F-4BB3-4B44-9B31-D490CDC4184C}" destId="{08F3AA52-E6FF-453F-8E88-BB616427B75A}" srcOrd="2" destOrd="0" presId="urn:microsoft.com/office/officeart/2005/8/layout/hierarchy4"/>
    <dgm:cxn modelId="{A36E0D9A-47BE-4E85-B358-5031485B0406}" type="presParOf" srcId="{08F3AA52-E6FF-453F-8E88-BB616427B75A}" destId="{10B18E64-F63E-41E8-8275-9314911B1C64}" srcOrd="0" destOrd="0" presId="urn:microsoft.com/office/officeart/2005/8/layout/hierarchy4"/>
    <dgm:cxn modelId="{7740C145-E51A-4772-B8AD-54D5614FC335}" type="presParOf" srcId="{08F3AA52-E6FF-453F-8E88-BB616427B75A}" destId="{2271AFD4-30A2-4F61-845D-A5C345B55E4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FE77FE1-FD71-472C-AB99-D4D59614FD35}" type="doc">
      <dgm:prSet loTypeId="urn:microsoft.com/office/officeart/2005/8/layout/hierarchy3" loCatId="hierarchy" qsTypeId="urn:microsoft.com/office/officeart/2005/8/quickstyle/simple1" qsCatId="simple" csTypeId="urn:microsoft.com/office/officeart/2005/8/colors/accent2_2" csCatId="accent2" phldr="1"/>
      <dgm:spPr/>
      <dgm:t>
        <a:bodyPr/>
        <a:lstStyle/>
        <a:p>
          <a:endParaRPr lang="de-DE"/>
        </a:p>
      </dgm:t>
    </dgm:pt>
    <dgm:pt modelId="{CAF92722-D8D3-4E1C-81EC-7A42DD760D38}">
      <dgm:prSet phldrT="[Text]" custT="1"/>
      <dgm:spPr>
        <a:xfrm>
          <a:off x="648147" y="1609"/>
          <a:ext cx="3745353" cy="145581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gm:spPr>
      <dgm:t>
        <a:bodyPr/>
        <a:lstStyle/>
        <a:p>
          <a:r>
            <a:rPr lang="de-DE" sz="2600" b="1" dirty="0" smtClean="0">
              <a:solidFill>
                <a:schemeClr val="tx1"/>
              </a:solidFill>
              <a:latin typeface="Arial"/>
              <a:ea typeface="+mn-ea"/>
              <a:cs typeface="+mn-cs"/>
            </a:rPr>
            <a:t>Straftaten </a:t>
          </a:r>
        </a:p>
        <a:p>
          <a:r>
            <a:rPr lang="de-DE" sz="2600" dirty="0" smtClean="0">
              <a:solidFill>
                <a:schemeClr val="tx1"/>
              </a:solidFill>
              <a:latin typeface="Arial"/>
              <a:ea typeface="+mn-ea"/>
              <a:cs typeface="+mn-cs"/>
            </a:rPr>
            <a:t>§§ 324 ff. StGB</a:t>
          </a:r>
          <a:endParaRPr lang="de-DE" sz="2600" dirty="0">
            <a:solidFill>
              <a:schemeClr val="tx1"/>
            </a:solidFill>
            <a:latin typeface="Arial"/>
            <a:ea typeface="+mn-ea"/>
            <a:cs typeface="+mn-cs"/>
          </a:endParaRPr>
        </a:p>
      </dgm:t>
    </dgm:pt>
    <dgm:pt modelId="{A4387B1D-C6EF-40F8-AC78-0A2319F74917}" type="parTrans" cxnId="{0F1DC706-FC16-4FDE-BF1C-D8406677280A}">
      <dgm:prSet/>
      <dgm:spPr/>
      <dgm:t>
        <a:bodyPr/>
        <a:lstStyle/>
        <a:p>
          <a:endParaRPr lang="de-DE"/>
        </a:p>
      </dgm:t>
    </dgm:pt>
    <dgm:pt modelId="{C9A65086-35A8-40EC-A5A0-DE526D85757E}" type="sibTrans" cxnId="{0F1DC706-FC16-4FDE-BF1C-D8406677280A}">
      <dgm:prSet/>
      <dgm:spPr/>
      <dgm:t>
        <a:bodyPr/>
        <a:lstStyle/>
        <a:p>
          <a:endParaRPr lang="de-DE"/>
        </a:p>
      </dgm:t>
    </dgm:pt>
    <dgm:pt modelId="{4EE83206-2C59-4A2B-9B0E-17A3B4897AE0}">
      <dgm:prSet phldrT="[Text]" custT="1"/>
      <dgm:spPr>
        <a:xfrm>
          <a:off x="1397218" y="1821382"/>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gm:spPr>
      <dgm:t>
        <a:bodyPr/>
        <a:lstStyle/>
        <a:p>
          <a:r>
            <a:rPr lang="de-DE" sz="2000" dirty="0" smtClean="0">
              <a:solidFill>
                <a:srgbClr val="000000">
                  <a:hueOff val="0"/>
                  <a:satOff val="0"/>
                  <a:lumOff val="0"/>
                  <a:alphaOff val="0"/>
                </a:srgbClr>
              </a:solidFill>
              <a:latin typeface="Arial"/>
              <a:ea typeface="+mn-ea"/>
              <a:cs typeface="+mn-cs"/>
            </a:rPr>
            <a:t>Nur </a:t>
          </a:r>
          <a:r>
            <a:rPr lang="de-DE" sz="2000" b="1" dirty="0" smtClean="0">
              <a:solidFill>
                <a:srgbClr val="000000">
                  <a:hueOff val="0"/>
                  <a:satOff val="0"/>
                  <a:lumOff val="0"/>
                  <a:alphaOff val="0"/>
                </a:srgbClr>
              </a:solidFill>
              <a:latin typeface="Arial"/>
              <a:ea typeface="+mn-ea"/>
              <a:cs typeface="+mn-cs"/>
            </a:rPr>
            <a:t>individuelle</a:t>
          </a:r>
          <a:r>
            <a:rPr lang="de-DE" sz="2000" dirty="0" smtClean="0">
              <a:solidFill>
                <a:srgbClr val="000000">
                  <a:hueOff val="0"/>
                  <a:satOff val="0"/>
                  <a:lumOff val="0"/>
                  <a:alphaOff val="0"/>
                </a:srgbClr>
              </a:solidFill>
              <a:latin typeface="Arial"/>
              <a:ea typeface="+mn-ea"/>
              <a:cs typeface="+mn-cs"/>
            </a:rPr>
            <a:t> Verantwortlichkeit</a:t>
          </a:r>
          <a:endParaRPr lang="de-DE" sz="2000" dirty="0">
            <a:solidFill>
              <a:srgbClr val="000000">
                <a:hueOff val="0"/>
                <a:satOff val="0"/>
                <a:lumOff val="0"/>
                <a:alphaOff val="0"/>
              </a:srgbClr>
            </a:solidFill>
            <a:latin typeface="Arial"/>
            <a:ea typeface="+mn-ea"/>
            <a:cs typeface="+mn-cs"/>
          </a:endParaRPr>
        </a:p>
      </dgm:t>
    </dgm:pt>
    <dgm:pt modelId="{11248F1C-7C52-4FC7-A9DE-B0691BA663FB}" type="parTrans" cxnId="{93ED7ECE-A263-4E47-8519-B2C76E2D33F1}">
      <dgm:prSet/>
      <dgm:spPr>
        <a:xfrm>
          <a:off x="1022682" y="1457427"/>
          <a:ext cx="374535" cy="1091863"/>
        </a:xfrm>
        <a:custGeom>
          <a:avLst/>
          <a:gdLst/>
          <a:ahLst/>
          <a:cxnLst/>
          <a:rect l="0" t="0" r="0" b="0"/>
          <a:pathLst>
            <a:path>
              <a:moveTo>
                <a:pt x="0" y="0"/>
              </a:moveTo>
              <a:lnTo>
                <a:pt x="0" y="1091863"/>
              </a:lnTo>
              <a:lnTo>
                <a:pt x="374535" y="1091863"/>
              </a:lnTo>
            </a:path>
          </a:pathLst>
        </a:custGeom>
        <a:noFill/>
        <a:ln w="25400" cap="flat" cmpd="sng" algn="ctr">
          <a:solidFill>
            <a:srgbClr val="333399">
              <a:shade val="60000"/>
              <a:hueOff val="0"/>
              <a:satOff val="0"/>
              <a:lumOff val="0"/>
              <a:alphaOff val="0"/>
            </a:srgbClr>
          </a:solidFill>
          <a:prstDash val="solid"/>
        </a:ln>
        <a:effectLst/>
      </dgm:spPr>
      <dgm:t>
        <a:bodyPr/>
        <a:lstStyle/>
        <a:p>
          <a:endParaRPr lang="de-DE"/>
        </a:p>
      </dgm:t>
    </dgm:pt>
    <dgm:pt modelId="{ECA267A6-7822-4C4E-80CB-2EB7F9C93D51}" type="sibTrans" cxnId="{93ED7ECE-A263-4E47-8519-B2C76E2D33F1}">
      <dgm:prSet/>
      <dgm:spPr/>
      <dgm:t>
        <a:bodyPr/>
        <a:lstStyle/>
        <a:p>
          <a:endParaRPr lang="de-DE"/>
        </a:p>
      </dgm:t>
    </dgm:pt>
    <dgm:pt modelId="{72C16FA5-7A74-423B-9E0F-466D9584C88C}">
      <dgm:prSet phldrT="[Text]" custT="1"/>
      <dgm:spPr>
        <a:xfrm>
          <a:off x="1397218" y="3641155"/>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gm:spPr>
      <dgm:t>
        <a:bodyPr/>
        <a:lstStyle/>
        <a:p>
          <a:pPr algn="ctr"/>
          <a:r>
            <a:rPr lang="de-DE" sz="2000" b="0" dirty="0" smtClean="0">
              <a:solidFill>
                <a:srgbClr val="000000">
                  <a:hueOff val="0"/>
                  <a:satOff val="0"/>
                  <a:lumOff val="0"/>
                  <a:alphaOff val="0"/>
                </a:srgbClr>
              </a:solidFill>
              <a:latin typeface="Arial"/>
              <a:ea typeface="+mn-ea"/>
              <a:cs typeface="+mn-cs"/>
            </a:rPr>
            <a:t>Rechtsfolgen:</a:t>
          </a:r>
          <a:endParaRPr lang="de-DE" sz="2000" b="0" dirty="0">
            <a:solidFill>
              <a:srgbClr val="000000">
                <a:hueOff val="0"/>
                <a:satOff val="0"/>
                <a:lumOff val="0"/>
                <a:alphaOff val="0"/>
              </a:srgbClr>
            </a:solidFill>
            <a:latin typeface="Arial"/>
            <a:ea typeface="+mn-ea"/>
            <a:cs typeface="+mn-cs"/>
          </a:endParaRPr>
        </a:p>
      </dgm:t>
    </dgm:pt>
    <dgm:pt modelId="{10E62960-6D4B-4A18-9ED3-DB90094CB3B7}" type="parTrans" cxnId="{08F93CF4-29F4-4DD4-A597-9437606268F6}">
      <dgm:prSet/>
      <dgm:spPr>
        <a:xfrm>
          <a:off x="1022682" y="1457427"/>
          <a:ext cx="374535" cy="2911636"/>
        </a:xfrm>
        <a:custGeom>
          <a:avLst/>
          <a:gdLst/>
          <a:ahLst/>
          <a:cxnLst/>
          <a:rect l="0" t="0" r="0" b="0"/>
          <a:pathLst>
            <a:path>
              <a:moveTo>
                <a:pt x="0" y="0"/>
              </a:moveTo>
              <a:lnTo>
                <a:pt x="0" y="2911636"/>
              </a:lnTo>
              <a:lnTo>
                <a:pt x="374535" y="2911636"/>
              </a:lnTo>
            </a:path>
          </a:pathLst>
        </a:custGeom>
        <a:noFill/>
        <a:ln w="25400" cap="flat" cmpd="sng" algn="ctr">
          <a:solidFill>
            <a:srgbClr val="333399">
              <a:shade val="60000"/>
              <a:hueOff val="0"/>
              <a:satOff val="0"/>
              <a:lumOff val="0"/>
              <a:alphaOff val="0"/>
            </a:srgbClr>
          </a:solidFill>
          <a:prstDash val="solid"/>
        </a:ln>
        <a:effectLst/>
      </dgm:spPr>
      <dgm:t>
        <a:bodyPr/>
        <a:lstStyle/>
        <a:p>
          <a:endParaRPr lang="de-DE"/>
        </a:p>
      </dgm:t>
    </dgm:pt>
    <dgm:pt modelId="{569E31A6-C0FC-415D-BC6C-91FCF75F2723}" type="sibTrans" cxnId="{08F93CF4-29F4-4DD4-A597-9437606268F6}">
      <dgm:prSet/>
      <dgm:spPr/>
      <dgm:t>
        <a:bodyPr/>
        <a:lstStyle/>
        <a:p>
          <a:endParaRPr lang="de-DE"/>
        </a:p>
      </dgm:t>
    </dgm:pt>
    <dgm:pt modelId="{653E87FA-A03C-4CE2-88B0-47E1F762E873}">
      <dgm:prSet phldrT="[Text]" custT="1"/>
      <dgm:spPr>
        <a:xfrm>
          <a:off x="5121410" y="1609"/>
          <a:ext cx="3710618" cy="145581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gm:spPr>
      <dgm:t>
        <a:bodyPr/>
        <a:lstStyle/>
        <a:p>
          <a:r>
            <a:rPr lang="de-DE" sz="2600" b="1" dirty="0" smtClean="0">
              <a:solidFill>
                <a:schemeClr val="tx1"/>
              </a:solidFill>
              <a:latin typeface="Arial"/>
              <a:ea typeface="+mn-ea"/>
              <a:cs typeface="+mn-cs"/>
            </a:rPr>
            <a:t>Ordnungswidrigkeiten</a:t>
          </a:r>
        </a:p>
        <a:p>
          <a:r>
            <a:rPr lang="de-DE" sz="2600" dirty="0" smtClean="0">
              <a:solidFill>
                <a:schemeClr val="tx1"/>
              </a:solidFill>
              <a:latin typeface="Arial"/>
              <a:ea typeface="+mn-ea"/>
              <a:cs typeface="+mn-cs"/>
            </a:rPr>
            <a:t>vgl. Umweltfachgesetze</a:t>
          </a:r>
          <a:endParaRPr lang="de-DE" sz="2600" dirty="0">
            <a:solidFill>
              <a:schemeClr val="tx1"/>
            </a:solidFill>
            <a:latin typeface="Arial"/>
            <a:ea typeface="+mn-ea"/>
            <a:cs typeface="+mn-cs"/>
          </a:endParaRPr>
        </a:p>
      </dgm:t>
    </dgm:pt>
    <dgm:pt modelId="{78C9C37E-2C79-4B16-AB86-03A284FECFAB}" type="parTrans" cxnId="{364215DB-1F26-48C1-B54D-4F86FEEF0F1D}">
      <dgm:prSet/>
      <dgm:spPr/>
      <dgm:t>
        <a:bodyPr/>
        <a:lstStyle/>
        <a:p>
          <a:endParaRPr lang="de-DE"/>
        </a:p>
      </dgm:t>
    </dgm:pt>
    <dgm:pt modelId="{E1C6D82F-127C-4286-B799-1F6394B1E905}" type="sibTrans" cxnId="{364215DB-1F26-48C1-B54D-4F86FEEF0F1D}">
      <dgm:prSet/>
      <dgm:spPr/>
      <dgm:t>
        <a:bodyPr/>
        <a:lstStyle/>
        <a:p>
          <a:endParaRPr lang="de-DE"/>
        </a:p>
      </dgm:t>
    </dgm:pt>
    <dgm:pt modelId="{F87EEA97-A613-434D-BAB3-0C1977852047}">
      <dgm:prSet phldrT="[Text]" custT="1"/>
      <dgm:spPr>
        <a:xfrm>
          <a:off x="5863534" y="1821382"/>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gm:spPr>
      <dgm:t>
        <a:bodyPr/>
        <a:lstStyle/>
        <a:p>
          <a:r>
            <a:rPr lang="de-DE" sz="2000" dirty="0" smtClean="0">
              <a:solidFill>
                <a:srgbClr val="000000">
                  <a:hueOff val="0"/>
                  <a:satOff val="0"/>
                  <a:lumOff val="0"/>
                  <a:alphaOff val="0"/>
                </a:srgbClr>
              </a:solidFill>
              <a:latin typeface="Arial"/>
              <a:ea typeface="+mn-ea"/>
              <a:cs typeface="+mn-cs"/>
            </a:rPr>
            <a:t>Auch Verantwortung des Unternehmens, vgl. § 30 OWiG</a:t>
          </a:r>
          <a:endParaRPr lang="de-DE" sz="2000" dirty="0">
            <a:solidFill>
              <a:srgbClr val="000000">
                <a:hueOff val="0"/>
                <a:satOff val="0"/>
                <a:lumOff val="0"/>
                <a:alphaOff val="0"/>
              </a:srgbClr>
            </a:solidFill>
            <a:latin typeface="Arial"/>
            <a:ea typeface="+mn-ea"/>
            <a:cs typeface="+mn-cs"/>
          </a:endParaRPr>
        </a:p>
      </dgm:t>
    </dgm:pt>
    <dgm:pt modelId="{63570523-9122-4C60-A0AA-7D9AB4CC5650}" type="parTrans" cxnId="{1F304EE5-A8D8-45F6-94C2-9F8393E6AF86}">
      <dgm:prSet/>
      <dgm:spPr>
        <a:xfrm>
          <a:off x="5492472" y="1457427"/>
          <a:ext cx="371061" cy="1091863"/>
        </a:xfrm>
        <a:custGeom>
          <a:avLst/>
          <a:gdLst/>
          <a:ahLst/>
          <a:cxnLst/>
          <a:rect l="0" t="0" r="0" b="0"/>
          <a:pathLst>
            <a:path>
              <a:moveTo>
                <a:pt x="0" y="0"/>
              </a:moveTo>
              <a:lnTo>
                <a:pt x="0" y="1091863"/>
              </a:lnTo>
              <a:lnTo>
                <a:pt x="371061" y="1091863"/>
              </a:lnTo>
            </a:path>
          </a:pathLst>
        </a:custGeom>
        <a:noFill/>
        <a:ln w="25400" cap="flat" cmpd="sng" algn="ctr">
          <a:solidFill>
            <a:srgbClr val="333399">
              <a:shade val="60000"/>
              <a:hueOff val="0"/>
              <a:satOff val="0"/>
              <a:lumOff val="0"/>
              <a:alphaOff val="0"/>
            </a:srgbClr>
          </a:solidFill>
          <a:prstDash val="solid"/>
        </a:ln>
        <a:effectLst/>
      </dgm:spPr>
      <dgm:t>
        <a:bodyPr/>
        <a:lstStyle/>
        <a:p>
          <a:endParaRPr lang="de-DE"/>
        </a:p>
      </dgm:t>
    </dgm:pt>
    <dgm:pt modelId="{629E9983-D843-400E-80A2-3717D0F9F3E4}" type="sibTrans" cxnId="{1F304EE5-A8D8-45F6-94C2-9F8393E6AF86}">
      <dgm:prSet/>
      <dgm:spPr/>
      <dgm:t>
        <a:bodyPr/>
        <a:lstStyle/>
        <a:p>
          <a:endParaRPr lang="de-DE"/>
        </a:p>
      </dgm:t>
    </dgm:pt>
    <dgm:pt modelId="{809EDA58-4115-4633-B79E-C83ED3B83C04}">
      <dgm:prSet phldrT="[Text]" custT="1"/>
      <dgm:spPr>
        <a:xfrm>
          <a:off x="5863534" y="3641155"/>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gm:spPr>
      <dgm:t>
        <a:bodyPr/>
        <a:lstStyle/>
        <a:p>
          <a:pPr algn="ctr"/>
          <a:r>
            <a:rPr lang="de-DE" sz="2000" b="0" dirty="0" smtClean="0">
              <a:solidFill>
                <a:srgbClr val="000000">
                  <a:hueOff val="0"/>
                  <a:satOff val="0"/>
                  <a:lumOff val="0"/>
                  <a:alphaOff val="0"/>
                </a:srgbClr>
              </a:solidFill>
              <a:latin typeface="Arial"/>
              <a:ea typeface="+mn-ea"/>
              <a:cs typeface="+mn-cs"/>
            </a:rPr>
            <a:t>Rechtsfolge:</a:t>
          </a:r>
          <a:endParaRPr lang="de-DE" sz="2000" b="0" dirty="0">
            <a:solidFill>
              <a:srgbClr val="000000">
                <a:hueOff val="0"/>
                <a:satOff val="0"/>
                <a:lumOff val="0"/>
                <a:alphaOff val="0"/>
              </a:srgbClr>
            </a:solidFill>
            <a:latin typeface="Arial"/>
            <a:ea typeface="+mn-ea"/>
            <a:cs typeface="+mn-cs"/>
          </a:endParaRPr>
        </a:p>
      </dgm:t>
    </dgm:pt>
    <dgm:pt modelId="{52EA7648-FAEB-4E5B-8CFB-4F00357633E3}" type="parTrans" cxnId="{ADE55AD9-3242-4B98-A0D8-C3311B60DE4E}">
      <dgm:prSet/>
      <dgm:spPr>
        <a:xfrm>
          <a:off x="5492472" y="1457427"/>
          <a:ext cx="371061" cy="2911636"/>
        </a:xfrm>
        <a:custGeom>
          <a:avLst/>
          <a:gdLst/>
          <a:ahLst/>
          <a:cxnLst/>
          <a:rect l="0" t="0" r="0" b="0"/>
          <a:pathLst>
            <a:path>
              <a:moveTo>
                <a:pt x="0" y="0"/>
              </a:moveTo>
              <a:lnTo>
                <a:pt x="0" y="2911636"/>
              </a:lnTo>
              <a:lnTo>
                <a:pt x="371061" y="2911636"/>
              </a:lnTo>
            </a:path>
          </a:pathLst>
        </a:custGeom>
        <a:noFill/>
        <a:ln w="25400" cap="flat" cmpd="sng" algn="ctr">
          <a:solidFill>
            <a:srgbClr val="333399">
              <a:shade val="60000"/>
              <a:hueOff val="0"/>
              <a:satOff val="0"/>
              <a:lumOff val="0"/>
              <a:alphaOff val="0"/>
            </a:srgbClr>
          </a:solidFill>
          <a:prstDash val="solid"/>
        </a:ln>
        <a:effectLst/>
      </dgm:spPr>
      <dgm:t>
        <a:bodyPr/>
        <a:lstStyle/>
        <a:p>
          <a:endParaRPr lang="de-DE"/>
        </a:p>
      </dgm:t>
    </dgm:pt>
    <dgm:pt modelId="{A13849E3-0CBB-4B9D-A092-76C84762CB1D}" type="sibTrans" cxnId="{ADE55AD9-3242-4B98-A0D8-C3311B60DE4E}">
      <dgm:prSet/>
      <dgm:spPr/>
      <dgm:t>
        <a:bodyPr/>
        <a:lstStyle/>
        <a:p>
          <a:endParaRPr lang="de-DE"/>
        </a:p>
      </dgm:t>
    </dgm:pt>
    <dgm:pt modelId="{563119F7-CC31-49F7-BBAA-9324977FA856}">
      <dgm:prSet phldrT="[Text]" custT="1"/>
      <dgm:spPr>
        <a:xfrm>
          <a:off x="1397218" y="3641155"/>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gm:spPr>
      <dgm:t>
        <a:bodyPr/>
        <a:lstStyle/>
        <a:p>
          <a:pPr algn="l"/>
          <a:r>
            <a:rPr lang="de-DE" sz="2000" b="1" dirty="0" smtClean="0">
              <a:solidFill>
                <a:srgbClr val="000000">
                  <a:hueOff val="0"/>
                  <a:satOff val="0"/>
                  <a:lumOff val="0"/>
                  <a:alphaOff val="0"/>
                </a:srgbClr>
              </a:solidFill>
              <a:latin typeface="Arial"/>
              <a:ea typeface="+mn-ea"/>
              <a:cs typeface="+mn-cs"/>
            </a:rPr>
            <a:t>Freiheitsstrafe</a:t>
          </a:r>
          <a:endParaRPr lang="de-DE" sz="2000" b="1" dirty="0">
            <a:solidFill>
              <a:srgbClr val="000000">
                <a:hueOff val="0"/>
                <a:satOff val="0"/>
                <a:lumOff val="0"/>
                <a:alphaOff val="0"/>
              </a:srgbClr>
            </a:solidFill>
            <a:latin typeface="Arial"/>
            <a:ea typeface="+mn-ea"/>
            <a:cs typeface="+mn-cs"/>
          </a:endParaRPr>
        </a:p>
      </dgm:t>
    </dgm:pt>
    <dgm:pt modelId="{F46F6248-E307-46B6-9109-357E1DC69516}" type="parTrans" cxnId="{E07E2777-A617-4995-974D-E2E3ED002BE2}">
      <dgm:prSet/>
      <dgm:spPr/>
      <dgm:t>
        <a:bodyPr/>
        <a:lstStyle/>
        <a:p>
          <a:endParaRPr lang="de-DE"/>
        </a:p>
      </dgm:t>
    </dgm:pt>
    <dgm:pt modelId="{D44CC148-E278-4955-AEE8-267BF955E2A0}" type="sibTrans" cxnId="{E07E2777-A617-4995-974D-E2E3ED002BE2}">
      <dgm:prSet/>
      <dgm:spPr/>
      <dgm:t>
        <a:bodyPr/>
        <a:lstStyle/>
        <a:p>
          <a:endParaRPr lang="de-DE"/>
        </a:p>
      </dgm:t>
    </dgm:pt>
    <dgm:pt modelId="{AF5E4DD7-0453-4EF7-B7C3-E1FDB4CCF9EF}">
      <dgm:prSet phldrT="[Text]" custT="1"/>
      <dgm:spPr>
        <a:xfrm>
          <a:off x="1397218" y="3641155"/>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gm:spPr>
      <dgm:t>
        <a:bodyPr/>
        <a:lstStyle/>
        <a:p>
          <a:pPr algn="l"/>
          <a:r>
            <a:rPr lang="de-DE" sz="2000" b="1" dirty="0" smtClean="0">
              <a:solidFill>
                <a:srgbClr val="000000">
                  <a:hueOff val="0"/>
                  <a:satOff val="0"/>
                  <a:lumOff val="0"/>
                  <a:alphaOff val="0"/>
                </a:srgbClr>
              </a:solidFill>
              <a:latin typeface="Arial"/>
              <a:ea typeface="+mn-ea"/>
              <a:cs typeface="+mn-cs"/>
            </a:rPr>
            <a:t>Geldstrafe</a:t>
          </a:r>
          <a:endParaRPr lang="de-DE" sz="2000" b="1" dirty="0">
            <a:solidFill>
              <a:srgbClr val="000000">
                <a:hueOff val="0"/>
                <a:satOff val="0"/>
                <a:lumOff val="0"/>
                <a:alphaOff val="0"/>
              </a:srgbClr>
            </a:solidFill>
            <a:latin typeface="Arial"/>
            <a:ea typeface="+mn-ea"/>
            <a:cs typeface="+mn-cs"/>
          </a:endParaRPr>
        </a:p>
      </dgm:t>
    </dgm:pt>
    <dgm:pt modelId="{6CDC3B46-E903-43E1-B7B5-22E58AE70E08}" type="parTrans" cxnId="{60B7A963-D979-4AD5-A835-054FEE4C6033}">
      <dgm:prSet/>
      <dgm:spPr/>
      <dgm:t>
        <a:bodyPr/>
        <a:lstStyle/>
        <a:p>
          <a:endParaRPr lang="de-DE"/>
        </a:p>
      </dgm:t>
    </dgm:pt>
    <dgm:pt modelId="{CA1BB765-0EC3-4504-9AEE-8E4641FAFE28}" type="sibTrans" cxnId="{60B7A963-D979-4AD5-A835-054FEE4C6033}">
      <dgm:prSet/>
      <dgm:spPr/>
      <dgm:t>
        <a:bodyPr/>
        <a:lstStyle/>
        <a:p>
          <a:endParaRPr lang="de-DE"/>
        </a:p>
      </dgm:t>
    </dgm:pt>
    <dgm:pt modelId="{3A532780-914C-49E6-9F00-D4E8E6F4467D}">
      <dgm:prSet phldrT="[Text]" custT="1"/>
      <dgm:spPr>
        <a:xfrm>
          <a:off x="5863534" y="3641155"/>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gm:spPr>
      <dgm:t>
        <a:bodyPr/>
        <a:lstStyle/>
        <a:p>
          <a:pPr algn="l"/>
          <a:r>
            <a:rPr lang="de-DE" sz="2000" b="1" dirty="0" smtClean="0">
              <a:solidFill>
                <a:srgbClr val="000000">
                  <a:hueOff val="0"/>
                  <a:satOff val="0"/>
                  <a:lumOff val="0"/>
                  <a:alphaOff val="0"/>
                </a:srgbClr>
              </a:solidFill>
              <a:latin typeface="Arial"/>
              <a:ea typeface="+mn-ea"/>
              <a:cs typeface="+mn-cs"/>
            </a:rPr>
            <a:t>Bußgeld</a:t>
          </a:r>
          <a:endParaRPr lang="de-DE" sz="2000" b="1" dirty="0">
            <a:solidFill>
              <a:srgbClr val="000000">
                <a:hueOff val="0"/>
                <a:satOff val="0"/>
                <a:lumOff val="0"/>
                <a:alphaOff val="0"/>
              </a:srgbClr>
            </a:solidFill>
            <a:latin typeface="Arial"/>
            <a:ea typeface="+mn-ea"/>
            <a:cs typeface="+mn-cs"/>
          </a:endParaRPr>
        </a:p>
      </dgm:t>
    </dgm:pt>
    <dgm:pt modelId="{EC3F9D61-3228-418C-9A18-BAF7CFC0AEED}" type="sibTrans" cxnId="{8A37C0C1-5A94-4951-A499-84B32CD2EFD8}">
      <dgm:prSet/>
      <dgm:spPr/>
      <dgm:t>
        <a:bodyPr/>
        <a:lstStyle/>
        <a:p>
          <a:endParaRPr lang="de-DE"/>
        </a:p>
      </dgm:t>
    </dgm:pt>
    <dgm:pt modelId="{AE28465C-08B1-4E74-BA97-6C2DDAF79338}" type="parTrans" cxnId="{8A37C0C1-5A94-4951-A499-84B32CD2EFD8}">
      <dgm:prSet/>
      <dgm:spPr/>
      <dgm:t>
        <a:bodyPr/>
        <a:lstStyle/>
        <a:p>
          <a:endParaRPr lang="de-DE"/>
        </a:p>
      </dgm:t>
    </dgm:pt>
    <dgm:pt modelId="{444A684C-69FE-4B7C-BE81-658E67AF7EE9}" type="pres">
      <dgm:prSet presAssocID="{EFE77FE1-FD71-472C-AB99-D4D59614FD35}" presName="diagram" presStyleCnt="0">
        <dgm:presLayoutVars>
          <dgm:chPref val="1"/>
          <dgm:dir/>
          <dgm:animOne val="branch"/>
          <dgm:animLvl val="lvl"/>
          <dgm:resizeHandles/>
        </dgm:presLayoutVars>
      </dgm:prSet>
      <dgm:spPr/>
      <dgm:t>
        <a:bodyPr/>
        <a:lstStyle/>
        <a:p>
          <a:endParaRPr lang="de-DE"/>
        </a:p>
      </dgm:t>
    </dgm:pt>
    <dgm:pt modelId="{A105CFEF-8E4A-41AC-B3D6-05272D0ED084}" type="pres">
      <dgm:prSet presAssocID="{CAF92722-D8D3-4E1C-81EC-7A42DD760D38}" presName="root" presStyleCnt="0"/>
      <dgm:spPr/>
    </dgm:pt>
    <dgm:pt modelId="{1AB716EE-CB32-491E-8CB1-075D799AEB24}" type="pres">
      <dgm:prSet presAssocID="{CAF92722-D8D3-4E1C-81EC-7A42DD760D38}" presName="rootComposite" presStyleCnt="0"/>
      <dgm:spPr/>
    </dgm:pt>
    <dgm:pt modelId="{3CA97DC3-C424-44AD-A531-EFBEB7AF8E9A}" type="pres">
      <dgm:prSet presAssocID="{CAF92722-D8D3-4E1C-81EC-7A42DD760D38}" presName="rootText" presStyleLbl="node1" presStyleIdx="0" presStyleCnt="2" custScaleX="128634" custLinFactNeighborX="1002" custLinFactNeighborY="-111"/>
      <dgm:spPr/>
      <dgm:t>
        <a:bodyPr/>
        <a:lstStyle/>
        <a:p>
          <a:endParaRPr lang="de-DE"/>
        </a:p>
      </dgm:t>
    </dgm:pt>
    <dgm:pt modelId="{FB9D2D7E-088B-4115-A503-2CBB54CF2BF7}" type="pres">
      <dgm:prSet presAssocID="{CAF92722-D8D3-4E1C-81EC-7A42DD760D38}" presName="rootConnector" presStyleLbl="node1" presStyleIdx="0" presStyleCnt="2"/>
      <dgm:spPr/>
      <dgm:t>
        <a:bodyPr/>
        <a:lstStyle/>
        <a:p>
          <a:endParaRPr lang="de-DE"/>
        </a:p>
      </dgm:t>
    </dgm:pt>
    <dgm:pt modelId="{DDD0FC4C-0F2F-478C-B794-9227D01EC63A}" type="pres">
      <dgm:prSet presAssocID="{CAF92722-D8D3-4E1C-81EC-7A42DD760D38}" presName="childShape" presStyleCnt="0"/>
      <dgm:spPr/>
    </dgm:pt>
    <dgm:pt modelId="{5FDDE2B6-D4F3-4A8B-8D8F-44A52FE614C5}" type="pres">
      <dgm:prSet presAssocID="{11248F1C-7C52-4FC7-A9DE-B0691BA663FB}" presName="Name13" presStyleLbl="parChTrans1D2" presStyleIdx="0" presStyleCnt="4"/>
      <dgm:spPr/>
      <dgm:t>
        <a:bodyPr/>
        <a:lstStyle/>
        <a:p>
          <a:endParaRPr lang="de-DE"/>
        </a:p>
      </dgm:t>
    </dgm:pt>
    <dgm:pt modelId="{18963641-8C4A-4EE0-83B6-D167DB7CB2B5}" type="pres">
      <dgm:prSet presAssocID="{4EE83206-2C59-4A2B-9B0E-17A3B4897AE0}" presName="childText" presStyleLbl="bgAcc1" presStyleIdx="0" presStyleCnt="4">
        <dgm:presLayoutVars>
          <dgm:bulletEnabled val="1"/>
        </dgm:presLayoutVars>
      </dgm:prSet>
      <dgm:spPr/>
      <dgm:t>
        <a:bodyPr/>
        <a:lstStyle/>
        <a:p>
          <a:endParaRPr lang="de-DE"/>
        </a:p>
      </dgm:t>
    </dgm:pt>
    <dgm:pt modelId="{543FFC5C-4BEA-410C-9304-1AC2A86619EB}" type="pres">
      <dgm:prSet presAssocID="{10E62960-6D4B-4A18-9ED3-DB90094CB3B7}" presName="Name13" presStyleLbl="parChTrans1D2" presStyleIdx="1" presStyleCnt="4"/>
      <dgm:spPr/>
      <dgm:t>
        <a:bodyPr/>
        <a:lstStyle/>
        <a:p>
          <a:endParaRPr lang="de-DE"/>
        </a:p>
      </dgm:t>
    </dgm:pt>
    <dgm:pt modelId="{90B62374-836B-4E6B-A8AA-825FAB36C443}" type="pres">
      <dgm:prSet presAssocID="{72C16FA5-7A74-423B-9E0F-466D9584C88C}" presName="childText" presStyleLbl="bgAcc1" presStyleIdx="1" presStyleCnt="4">
        <dgm:presLayoutVars>
          <dgm:bulletEnabled val="1"/>
        </dgm:presLayoutVars>
      </dgm:prSet>
      <dgm:spPr/>
      <dgm:t>
        <a:bodyPr/>
        <a:lstStyle/>
        <a:p>
          <a:endParaRPr lang="de-DE"/>
        </a:p>
      </dgm:t>
    </dgm:pt>
    <dgm:pt modelId="{C97563DC-BED0-4924-99E8-D2C2CC298FEA}" type="pres">
      <dgm:prSet presAssocID="{653E87FA-A03C-4CE2-88B0-47E1F762E873}" presName="root" presStyleCnt="0"/>
      <dgm:spPr/>
    </dgm:pt>
    <dgm:pt modelId="{06CB178B-C64D-4E9A-A16B-DFC48F966932}" type="pres">
      <dgm:prSet presAssocID="{653E87FA-A03C-4CE2-88B0-47E1F762E873}" presName="rootComposite" presStyleCnt="0"/>
      <dgm:spPr/>
    </dgm:pt>
    <dgm:pt modelId="{60840C8D-345D-4D6A-B9B5-9D805D69B86A}" type="pres">
      <dgm:prSet presAssocID="{653E87FA-A03C-4CE2-88B0-47E1F762E873}" presName="rootText" presStyleLbl="node1" presStyleIdx="1" presStyleCnt="2" custScaleX="127441" custLinFactNeighborX="8313" custLinFactNeighborY="-12008"/>
      <dgm:spPr/>
      <dgm:t>
        <a:bodyPr/>
        <a:lstStyle/>
        <a:p>
          <a:endParaRPr lang="de-DE"/>
        </a:p>
      </dgm:t>
    </dgm:pt>
    <dgm:pt modelId="{25FB900F-DB72-47D9-B18E-7C1507BB80B0}" type="pres">
      <dgm:prSet presAssocID="{653E87FA-A03C-4CE2-88B0-47E1F762E873}" presName="rootConnector" presStyleLbl="node1" presStyleIdx="1" presStyleCnt="2"/>
      <dgm:spPr/>
      <dgm:t>
        <a:bodyPr/>
        <a:lstStyle/>
        <a:p>
          <a:endParaRPr lang="de-DE"/>
        </a:p>
      </dgm:t>
    </dgm:pt>
    <dgm:pt modelId="{3F5BA5EB-2982-4E36-B0F1-CB5AAAF71596}" type="pres">
      <dgm:prSet presAssocID="{653E87FA-A03C-4CE2-88B0-47E1F762E873}" presName="childShape" presStyleCnt="0"/>
      <dgm:spPr/>
    </dgm:pt>
    <dgm:pt modelId="{2579CF0B-AD17-4C03-97B7-58B1DDD5EAF0}" type="pres">
      <dgm:prSet presAssocID="{63570523-9122-4C60-A0AA-7D9AB4CC5650}" presName="Name13" presStyleLbl="parChTrans1D2" presStyleIdx="2" presStyleCnt="4"/>
      <dgm:spPr/>
      <dgm:t>
        <a:bodyPr/>
        <a:lstStyle/>
        <a:p>
          <a:endParaRPr lang="de-DE"/>
        </a:p>
      </dgm:t>
    </dgm:pt>
    <dgm:pt modelId="{699654AF-F259-43D4-A92F-3AC11379062F}" type="pres">
      <dgm:prSet presAssocID="{F87EEA97-A613-434D-BAB3-0C1977852047}" presName="childText" presStyleLbl="bgAcc1" presStyleIdx="2" presStyleCnt="4">
        <dgm:presLayoutVars>
          <dgm:bulletEnabled val="1"/>
        </dgm:presLayoutVars>
      </dgm:prSet>
      <dgm:spPr/>
      <dgm:t>
        <a:bodyPr/>
        <a:lstStyle/>
        <a:p>
          <a:endParaRPr lang="de-DE"/>
        </a:p>
      </dgm:t>
    </dgm:pt>
    <dgm:pt modelId="{AFCC862B-8E1E-40F5-8B1D-CE5FA099AED6}" type="pres">
      <dgm:prSet presAssocID="{52EA7648-FAEB-4E5B-8CFB-4F00357633E3}" presName="Name13" presStyleLbl="parChTrans1D2" presStyleIdx="3" presStyleCnt="4"/>
      <dgm:spPr/>
      <dgm:t>
        <a:bodyPr/>
        <a:lstStyle/>
        <a:p>
          <a:endParaRPr lang="de-DE"/>
        </a:p>
      </dgm:t>
    </dgm:pt>
    <dgm:pt modelId="{2CB8B455-2611-45BE-BB83-0CDC3CCF4612}" type="pres">
      <dgm:prSet presAssocID="{809EDA58-4115-4633-B79E-C83ED3B83C04}" presName="childText" presStyleLbl="bgAcc1" presStyleIdx="3" presStyleCnt="4">
        <dgm:presLayoutVars>
          <dgm:bulletEnabled val="1"/>
        </dgm:presLayoutVars>
      </dgm:prSet>
      <dgm:spPr/>
      <dgm:t>
        <a:bodyPr/>
        <a:lstStyle/>
        <a:p>
          <a:endParaRPr lang="de-DE"/>
        </a:p>
      </dgm:t>
    </dgm:pt>
  </dgm:ptLst>
  <dgm:cxnLst>
    <dgm:cxn modelId="{8A37C0C1-5A94-4951-A499-84B32CD2EFD8}" srcId="{809EDA58-4115-4633-B79E-C83ED3B83C04}" destId="{3A532780-914C-49E6-9F00-D4E8E6F4467D}" srcOrd="0" destOrd="0" parTransId="{AE28465C-08B1-4E74-BA97-6C2DDAF79338}" sibTransId="{EC3F9D61-3228-418C-9A18-BAF7CFC0AEED}"/>
    <dgm:cxn modelId="{E07E2777-A617-4995-974D-E2E3ED002BE2}" srcId="{72C16FA5-7A74-423B-9E0F-466D9584C88C}" destId="{563119F7-CC31-49F7-BBAA-9324977FA856}" srcOrd="0" destOrd="0" parTransId="{F46F6248-E307-46B6-9109-357E1DC69516}" sibTransId="{D44CC148-E278-4955-AEE8-267BF955E2A0}"/>
    <dgm:cxn modelId="{4CD35138-DA34-4BF0-A05F-275A71F69DCB}" type="presOf" srcId="{52EA7648-FAEB-4E5B-8CFB-4F00357633E3}" destId="{AFCC862B-8E1E-40F5-8B1D-CE5FA099AED6}" srcOrd="0" destOrd="0" presId="urn:microsoft.com/office/officeart/2005/8/layout/hierarchy3"/>
    <dgm:cxn modelId="{15986F55-951D-4078-88B8-8B15CF6FF981}" type="presOf" srcId="{AF5E4DD7-0453-4EF7-B7C3-E1FDB4CCF9EF}" destId="{90B62374-836B-4E6B-A8AA-825FAB36C443}" srcOrd="0" destOrd="2" presId="urn:microsoft.com/office/officeart/2005/8/layout/hierarchy3"/>
    <dgm:cxn modelId="{3A27ABDE-C808-4002-ABBA-843903EC4694}" type="presOf" srcId="{63570523-9122-4C60-A0AA-7D9AB4CC5650}" destId="{2579CF0B-AD17-4C03-97B7-58B1DDD5EAF0}" srcOrd="0" destOrd="0" presId="urn:microsoft.com/office/officeart/2005/8/layout/hierarchy3"/>
    <dgm:cxn modelId="{E90AE762-5FB0-42EC-9EC7-9D3231F14B74}" type="presOf" srcId="{563119F7-CC31-49F7-BBAA-9324977FA856}" destId="{90B62374-836B-4E6B-A8AA-825FAB36C443}" srcOrd="0" destOrd="1" presId="urn:microsoft.com/office/officeart/2005/8/layout/hierarchy3"/>
    <dgm:cxn modelId="{2A18E4BA-547B-4E51-AB0C-B32B6474932D}" type="presOf" srcId="{809EDA58-4115-4633-B79E-C83ED3B83C04}" destId="{2CB8B455-2611-45BE-BB83-0CDC3CCF4612}" srcOrd="0" destOrd="0" presId="urn:microsoft.com/office/officeart/2005/8/layout/hierarchy3"/>
    <dgm:cxn modelId="{364215DB-1F26-48C1-B54D-4F86FEEF0F1D}" srcId="{EFE77FE1-FD71-472C-AB99-D4D59614FD35}" destId="{653E87FA-A03C-4CE2-88B0-47E1F762E873}" srcOrd="1" destOrd="0" parTransId="{78C9C37E-2C79-4B16-AB86-03A284FECFAB}" sibTransId="{E1C6D82F-127C-4286-B799-1F6394B1E905}"/>
    <dgm:cxn modelId="{4C1A045E-A865-4A0C-BDE1-4DD2CF7328D5}" type="presOf" srcId="{11248F1C-7C52-4FC7-A9DE-B0691BA663FB}" destId="{5FDDE2B6-D4F3-4A8B-8D8F-44A52FE614C5}" srcOrd="0" destOrd="0" presId="urn:microsoft.com/office/officeart/2005/8/layout/hierarchy3"/>
    <dgm:cxn modelId="{E57E86BD-6006-4469-9A76-AB04BFE5F0EF}" type="presOf" srcId="{CAF92722-D8D3-4E1C-81EC-7A42DD760D38}" destId="{FB9D2D7E-088B-4115-A503-2CBB54CF2BF7}" srcOrd="1" destOrd="0" presId="urn:microsoft.com/office/officeart/2005/8/layout/hierarchy3"/>
    <dgm:cxn modelId="{B7BB9279-0BDC-478D-89D3-772A57D21097}" type="presOf" srcId="{4EE83206-2C59-4A2B-9B0E-17A3B4897AE0}" destId="{18963641-8C4A-4EE0-83B6-D167DB7CB2B5}" srcOrd="0" destOrd="0" presId="urn:microsoft.com/office/officeart/2005/8/layout/hierarchy3"/>
    <dgm:cxn modelId="{1F304EE5-A8D8-45F6-94C2-9F8393E6AF86}" srcId="{653E87FA-A03C-4CE2-88B0-47E1F762E873}" destId="{F87EEA97-A613-434D-BAB3-0C1977852047}" srcOrd="0" destOrd="0" parTransId="{63570523-9122-4C60-A0AA-7D9AB4CC5650}" sibTransId="{629E9983-D843-400E-80A2-3717D0F9F3E4}"/>
    <dgm:cxn modelId="{7DFC6655-15D2-461F-878D-92F89269EE9D}" type="presOf" srcId="{F87EEA97-A613-434D-BAB3-0C1977852047}" destId="{699654AF-F259-43D4-A92F-3AC11379062F}" srcOrd="0" destOrd="0" presId="urn:microsoft.com/office/officeart/2005/8/layout/hierarchy3"/>
    <dgm:cxn modelId="{FAFA256B-D417-4C8D-B9D5-725158D9DAB1}" type="presOf" srcId="{653E87FA-A03C-4CE2-88B0-47E1F762E873}" destId="{60840C8D-345D-4D6A-B9B5-9D805D69B86A}" srcOrd="0" destOrd="0" presId="urn:microsoft.com/office/officeart/2005/8/layout/hierarchy3"/>
    <dgm:cxn modelId="{FA295386-49C3-450D-9A8B-924145BFC1A2}" type="presOf" srcId="{EFE77FE1-FD71-472C-AB99-D4D59614FD35}" destId="{444A684C-69FE-4B7C-BE81-658E67AF7EE9}" srcOrd="0" destOrd="0" presId="urn:microsoft.com/office/officeart/2005/8/layout/hierarchy3"/>
    <dgm:cxn modelId="{08F93CF4-29F4-4DD4-A597-9437606268F6}" srcId="{CAF92722-D8D3-4E1C-81EC-7A42DD760D38}" destId="{72C16FA5-7A74-423B-9E0F-466D9584C88C}" srcOrd="1" destOrd="0" parTransId="{10E62960-6D4B-4A18-9ED3-DB90094CB3B7}" sibTransId="{569E31A6-C0FC-415D-BC6C-91FCF75F2723}"/>
    <dgm:cxn modelId="{60B7A963-D979-4AD5-A835-054FEE4C6033}" srcId="{72C16FA5-7A74-423B-9E0F-466D9584C88C}" destId="{AF5E4DD7-0453-4EF7-B7C3-E1FDB4CCF9EF}" srcOrd="1" destOrd="0" parTransId="{6CDC3B46-E903-43E1-B7B5-22E58AE70E08}" sibTransId="{CA1BB765-0EC3-4504-9AEE-8E4641FAFE28}"/>
    <dgm:cxn modelId="{93ED7ECE-A263-4E47-8519-B2C76E2D33F1}" srcId="{CAF92722-D8D3-4E1C-81EC-7A42DD760D38}" destId="{4EE83206-2C59-4A2B-9B0E-17A3B4897AE0}" srcOrd="0" destOrd="0" parTransId="{11248F1C-7C52-4FC7-A9DE-B0691BA663FB}" sibTransId="{ECA267A6-7822-4C4E-80CB-2EB7F9C93D51}"/>
    <dgm:cxn modelId="{FD34246E-DFBA-4AF7-88F0-558C47AA63F7}" type="presOf" srcId="{CAF92722-D8D3-4E1C-81EC-7A42DD760D38}" destId="{3CA97DC3-C424-44AD-A531-EFBEB7AF8E9A}" srcOrd="0" destOrd="0" presId="urn:microsoft.com/office/officeart/2005/8/layout/hierarchy3"/>
    <dgm:cxn modelId="{4C7306BE-6420-4430-848F-6A76481A5EB9}" type="presOf" srcId="{653E87FA-A03C-4CE2-88B0-47E1F762E873}" destId="{25FB900F-DB72-47D9-B18E-7C1507BB80B0}" srcOrd="1" destOrd="0" presId="urn:microsoft.com/office/officeart/2005/8/layout/hierarchy3"/>
    <dgm:cxn modelId="{A48601D1-72C2-4CE9-8B90-9D297FEFE40C}" type="presOf" srcId="{3A532780-914C-49E6-9F00-D4E8E6F4467D}" destId="{2CB8B455-2611-45BE-BB83-0CDC3CCF4612}" srcOrd="0" destOrd="1" presId="urn:microsoft.com/office/officeart/2005/8/layout/hierarchy3"/>
    <dgm:cxn modelId="{0F1DC706-FC16-4FDE-BF1C-D8406677280A}" srcId="{EFE77FE1-FD71-472C-AB99-D4D59614FD35}" destId="{CAF92722-D8D3-4E1C-81EC-7A42DD760D38}" srcOrd="0" destOrd="0" parTransId="{A4387B1D-C6EF-40F8-AC78-0A2319F74917}" sibTransId="{C9A65086-35A8-40EC-A5A0-DE526D85757E}"/>
    <dgm:cxn modelId="{FEA24560-A607-4039-A391-8B699D2B4948}" type="presOf" srcId="{72C16FA5-7A74-423B-9E0F-466D9584C88C}" destId="{90B62374-836B-4E6B-A8AA-825FAB36C443}" srcOrd="0" destOrd="0" presId="urn:microsoft.com/office/officeart/2005/8/layout/hierarchy3"/>
    <dgm:cxn modelId="{ACDF5C11-E1A2-4F65-85DE-CEC32E6C3A81}" type="presOf" srcId="{10E62960-6D4B-4A18-9ED3-DB90094CB3B7}" destId="{543FFC5C-4BEA-410C-9304-1AC2A86619EB}" srcOrd="0" destOrd="0" presId="urn:microsoft.com/office/officeart/2005/8/layout/hierarchy3"/>
    <dgm:cxn modelId="{ADE55AD9-3242-4B98-A0D8-C3311B60DE4E}" srcId="{653E87FA-A03C-4CE2-88B0-47E1F762E873}" destId="{809EDA58-4115-4633-B79E-C83ED3B83C04}" srcOrd="1" destOrd="0" parTransId="{52EA7648-FAEB-4E5B-8CFB-4F00357633E3}" sibTransId="{A13849E3-0CBB-4B9D-A092-76C84762CB1D}"/>
    <dgm:cxn modelId="{336F3B47-DD0C-4A64-A830-8812AE0BCBC4}" type="presParOf" srcId="{444A684C-69FE-4B7C-BE81-658E67AF7EE9}" destId="{A105CFEF-8E4A-41AC-B3D6-05272D0ED084}" srcOrd="0" destOrd="0" presId="urn:microsoft.com/office/officeart/2005/8/layout/hierarchy3"/>
    <dgm:cxn modelId="{287D64F1-C564-4D53-8130-9DF84CB80773}" type="presParOf" srcId="{A105CFEF-8E4A-41AC-B3D6-05272D0ED084}" destId="{1AB716EE-CB32-491E-8CB1-075D799AEB24}" srcOrd="0" destOrd="0" presId="urn:microsoft.com/office/officeart/2005/8/layout/hierarchy3"/>
    <dgm:cxn modelId="{4E054E67-9E1A-49C4-9D22-EBEB860C9812}" type="presParOf" srcId="{1AB716EE-CB32-491E-8CB1-075D799AEB24}" destId="{3CA97DC3-C424-44AD-A531-EFBEB7AF8E9A}" srcOrd="0" destOrd="0" presId="urn:microsoft.com/office/officeart/2005/8/layout/hierarchy3"/>
    <dgm:cxn modelId="{026322EA-3364-4F20-B9D5-63A247E7481A}" type="presParOf" srcId="{1AB716EE-CB32-491E-8CB1-075D799AEB24}" destId="{FB9D2D7E-088B-4115-A503-2CBB54CF2BF7}" srcOrd="1" destOrd="0" presId="urn:microsoft.com/office/officeart/2005/8/layout/hierarchy3"/>
    <dgm:cxn modelId="{3CB3124D-9DBF-4D9E-9922-73ED4918A0BB}" type="presParOf" srcId="{A105CFEF-8E4A-41AC-B3D6-05272D0ED084}" destId="{DDD0FC4C-0F2F-478C-B794-9227D01EC63A}" srcOrd="1" destOrd="0" presId="urn:microsoft.com/office/officeart/2005/8/layout/hierarchy3"/>
    <dgm:cxn modelId="{726711C1-CE9F-4166-B5F6-95AA8691DBD9}" type="presParOf" srcId="{DDD0FC4C-0F2F-478C-B794-9227D01EC63A}" destId="{5FDDE2B6-D4F3-4A8B-8D8F-44A52FE614C5}" srcOrd="0" destOrd="0" presId="urn:microsoft.com/office/officeart/2005/8/layout/hierarchy3"/>
    <dgm:cxn modelId="{95524A54-0D0A-4C89-92EE-C2E589FE81D5}" type="presParOf" srcId="{DDD0FC4C-0F2F-478C-B794-9227D01EC63A}" destId="{18963641-8C4A-4EE0-83B6-D167DB7CB2B5}" srcOrd="1" destOrd="0" presId="urn:microsoft.com/office/officeart/2005/8/layout/hierarchy3"/>
    <dgm:cxn modelId="{C7D889A7-11E9-4719-8785-AD0E1207CA62}" type="presParOf" srcId="{DDD0FC4C-0F2F-478C-B794-9227D01EC63A}" destId="{543FFC5C-4BEA-410C-9304-1AC2A86619EB}" srcOrd="2" destOrd="0" presId="urn:microsoft.com/office/officeart/2005/8/layout/hierarchy3"/>
    <dgm:cxn modelId="{55C83510-7672-421D-9231-4C7D09D10F6D}" type="presParOf" srcId="{DDD0FC4C-0F2F-478C-B794-9227D01EC63A}" destId="{90B62374-836B-4E6B-A8AA-825FAB36C443}" srcOrd="3" destOrd="0" presId="urn:microsoft.com/office/officeart/2005/8/layout/hierarchy3"/>
    <dgm:cxn modelId="{0F1A53C6-A700-4E94-AC87-79F24FC32CF0}" type="presParOf" srcId="{444A684C-69FE-4B7C-BE81-658E67AF7EE9}" destId="{C97563DC-BED0-4924-99E8-D2C2CC298FEA}" srcOrd="1" destOrd="0" presId="urn:microsoft.com/office/officeart/2005/8/layout/hierarchy3"/>
    <dgm:cxn modelId="{D99A8C33-309A-4019-986A-91EFB11D1839}" type="presParOf" srcId="{C97563DC-BED0-4924-99E8-D2C2CC298FEA}" destId="{06CB178B-C64D-4E9A-A16B-DFC48F966932}" srcOrd="0" destOrd="0" presId="urn:microsoft.com/office/officeart/2005/8/layout/hierarchy3"/>
    <dgm:cxn modelId="{6AFB8ACB-DDD9-4DBF-B5FC-998CBD7F56A7}" type="presParOf" srcId="{06CB178B-C64D-4E9A-A16B-DFC48F966932}" destId="{60840C8D-345D-4D6A-B9B5-9D805D69B86A}" srcOrd="0" destOrd="0" presId="urn:microsoft.com/office/officeart/2005/8/layout/hierarchy3"/>
    <dgm:cxn modelId="{275D81BA-A256-47BB-B4C8-568BCF26629E}" type="presParOf" srcId="{06CB178B-C64D-4E9A-A16B-DFC48F966932}" destId="{25FB900F-DB72-47D9-B18E-7C1507BB80B0}" srcOrd="1" destOrd="0" presId="urn:microsoft.com/office/officeart/2005/8/layout/hierarchy3"/>
    <dgm:cxn modelId="{E6459499-0829-44A6-9C7C-C05FBA742A96}" type="presParOf" srcId="{C97563DC-BED0-4924-99E8-D2C2CC298FEA}" destId="{3F5BA5EB-2982-4E36-B0F1-CB5AAAF71596}" srcOrd="1" destOrd="0" presId="urn:microsoft.com/office/officeart/2005/8/layout/hierarchy3"/>
    <dgm:cxn modelId="{600D76C9-938D-46A6-B8C4-559C9BF63521}" type="presParOf" srcId="{3F5BA5EB-2982-4E36-B0F1-CB5AAAF71596}" destId="{2579CF0B-AD17-4C03-97B7-58B1DDD5EAF0}" srcOrd="0" destOrd="0" presId="urn:microsoft.com/office/officeart/2005/8/layout/hierarchy3"/>
    <dgm:cxn modelId="{54D9648D-3D7E-4C5D-85D9-388777094D4B}" type="presParOf" srcId="{3F5BA5EB-2982-4E36-B0F1-CB5AAAF71596}" destId="{699654AF-F259-43D4-A92F-3AC11379062F}" srcOrd="1" destOrd="0" presId="urn:microsoft.com/office/officeart/2005/8/layout/hierarchy3"/>
    <dgm:cxn modelId="{28974B50-F608-4F55-8D11-FF192A2A3CD5}" type="presParOf" srcId="{3F5BA5EB-2982-4E36-B0F1-CB5AAAF71596}" destId="{AFCC862B-8E1E-40F5-8B1D-CE5FA099AED6}" srcOrd="2" destOrd="0" presId="urn:microsoft.com/office/officeart/2005/8/layout/hierarchy3"/>
    <dgm:cxn modelId="{6C66E857-AD93-4049-8B58-A462954AE5CA}" type="presParOf" srcId="{3F5BA5EB-2982-4E36-B0F1-CB5AAAF71596}" destId="{2CB8B455-2611-45BE-BB83-0CDC3CCF461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E12567A-EC45-4B48-AA61-DC1E13CE78E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de-DE"/>
        </a:p>
      </dgm:t>
    </dgm:pt>
    <dgm:pt modelId="{48FEA505-2AF4-4D05-9BD0-554601AA89E0}">
      <dgm:prSet phldrT="[Text]"/>
      <dgm:spPr>
        <a:solidFill>
          <a:srgbClr val="0070C0"/>
        </a:solidFill>
      </dgm:spPr>
      <dgm:t>
        <a:bodyPr/>
        <a:lstStyle/>
        <a:p>
          <a:r>
            <a:rPr lang="de-DE" dirty="0" smtClean="0"/>
            <a:t>Schuld</a:t>
          </a:r>
          <a:endParaRPr lang="de-DE" dirty="0"/>
        </a:p>
      </dgm:t>
    </dgm:pt>
    <dgm:pt modelId="{288A7825-C650-48DD-BBFA-634BCED9A22D}" type="parTrans" cxnId="{5FA503ED-4494-45EB-80EB-C9C3EA626354}">
      <dgm:prSet/>
      <dgm:spPr/>
      <dgm:t>
        <a:bodyPr/>
        <a:lstStyle/>
        <a:p>
          <a:endParaRPr lang="de-DE"/>
        </a:p>
      </dgm:t>
    </dgm:pt>
    <dgm:pt modelId="{3DF972E5-BEC4-4CFF-B34B-8DAA9FB60D6D}" type="sibTrans" cxnId="{5FA503ED-4494-45EB-80EB-C9C3EA626354}">
      <dgm:prSet/>
      <dgm:spPr/>
      <dgm:t>
        <a:bodyPr/>
        <a:lstStyle/>
        <a:p>
          <a:endParaRPr lang="de-DE"/>
        </a:p>
      </dgm:t>
    </dgm:pt>
    <dgm:pt modelId="{461A6B5D-DCCD-43F0-A4FF-2E34D0923CCF}">
      <dgm:prSet phldrT="[Text]"/>
      <dgm:spPr>
        <a:solidFill>
          <a:srgbClr val="0070C0"/>
        </a:solidFill>
      </dgm:spPr>
      <dgm:t>
        <a:bodyPr/>
        <a:lstStyle/>
        <a:p>
          <a:r>
            <a:rPr lang="de-DE" dirty="0" smtClean="0"/>
            <a:t>Schuldausschließung</a:t>
          </a:r>
        </a:p>
        <a:p>
          <a:r>
            <a:rPr lang="de-DE" dirty="0" smtClean="0"/>
            <a:t>§ 19 StGB</a:t>
          </a:r>
        </a:p>
        <a:p>
          <a:r>
            <a:rPr lang="de-DE" dirty="0" smtClean="0"/>
            <a:t>§ 20 StGB</a:t>
          </a:r>
          <a:endParaRPr lang="de-DE" dirty="0"/>
        </a:p>
      </dgm:t>
    </dgm:pt>
    <dgm:pt modelId="{27AAF5CB-D579-44FB-83A1-61D2137083E7}" type="parTrans" cxnId="{F2189E56-4BC3-4414-B227-C2F645038CDE}">
      <dgm:prSet/>
      <dgm:spPr>
        <a:ln>
          <a:solidFill>
            <a:srgbClr val="0070C0"/>
          </a:solidFill>
        </a:ln>
      </dgm:spPr>
      <dgm:t>
        <a:bodyPr/>
        <a:lstStyle/>
        <a:p>
          <a:endParaRPr lang="de-DE"/>
        </a:p>
      </dgm:t>
    </dgm:pt>
    <dgm:pt modelId="{3E53E3AB-B183-4696-A90D-995BD981297F}" type="sibTrans" cxnId="{F2189E56-4BC3-4414-B227-C2F645038CDE}">
      <dgm:prSet/>
      <dgm:spPr/>
      <dgm:t>
        <a:bodyPr/>
        <a:lstStyle/>
        <a:p>
          <a:endParaRPr lang="de-DE"/>
        </a:p>
      </dgm:t>
    </dgm:pt>
    <dgm:pt modelId="{8608E0C8-BE66-46D0-A54B-A0BCACDE9A49}">
      <dgm:prSet/>
      <dgm:spPr>
        <a:solidFill>
          <a:srgbClr val="0070C0"/>
        </a:solidFill>
      </dgm:spPr>
      <dgm:t>
        <a:bodyPr/>
        <a:lstStyle/>
        <a:p>
          <a:r>
            <a:rPr lang="de-DE" dirty="0" smtClean="0"/>
            <a:t>Tatbestand</a:t>
          </a:r>
          <a:endParaRPr lang="de-DE" dirty="0"/>
        </a:p>
      </dgm:t>
    </dgm:pt>
    <dgm:pt modelId="{4E434DFE-2CD5-49C4-9024-E79C344FFB04}" type="parTrans" cxnId="{46BBAAFC-69E5-45EA-BAF2-3B99AABDF90D}">
      <dgm:prSet/>
      <dgm:spPr/>
      <dgm:t>
        <a:bodyPr/>
        <a:lstStyle/>
        <a:p>
          <a:endParaRPr lang="de-DE"/>
        </a:p>
      </dgm:t>
    </dgm:pt>
    <dgm:pt modelId="{AA204FCA-BD66-44FE-900C-A340D67CF8AB}" type="sibTrans" cxnId="{46BBAAFC-69E5-45EA-BAF2-3B99AABDF90D}">
      <dgm:prSet/>
      <dgm:spPr/>
      <dgm:t>
        <a:bodyPr/>
        <a:lstStyle/>
        <a:p>
          <a:endParaRPr lang="de-DE"/>
        </a:p>
      </dgm:t>
    </dgm:pt>
    <dgm:pt modelId="{95CA92DB-5D3B-49EA-9D77-731543824046}">
      <dgm:prSet/>
      <dgm:spPr>
        <a:solidFill>
          <a:srgbClr val="0070C0"/>
        </a:solidFill>
      </dgm:spPr>
      <dgm:t>
        <a:bodyPr/>
        <a:lstStyle/>
        <a:p>
          <a:r>
            <a:rPr lang="de-DE" dirty="0" smtClean="0"/>
            <a:t>Objektiver TB</a:t>
          </a:r>
          <a:endParaRPr lang="de-DE" dirty="0"/>
        </a:p>
      </dgm:t>
    </dgm:pt>
    <dgm:pt modelId="{7A203EA7-F64F-4F2D-8B20-DDB459F7D933}" type="parTrans" cxnId="{C62C1222-2F01-4CCF-9CFF-D346E40D5898}">
      <dgm:prSet/>
      <dgm:spPr>
        <a:ln>
          <a:solidFill>
            <a:srgbClr val="0070C0"/>
          </a:solidFill>
        </a:ln>
      </dgm:spPr>
      <dgm:t>
        <a:bodyPr/>
        <a:lstStyle/>
        <a:p>
          <a:endParaRPr lang="de-DE"/>
        </a:p>
      </dgm:t>
    </dgm:pt>
    <dgm:pt modelId="{BBD0D6C1-15E5-4C49-BB5B-01D3E56078B3}" type="sibTrans" cxnId="{C62C1222-2F01-4CCF-9CFF-D346E40D5898}">
      <dgm:prSet/>
      <dgm:spPr/>
      <dgm:t>
        <a:bodyPr/>
        <a:lstStyle/>
        <a:p>
          <a:endParaRPr lang="de-DE"/>
        </a:p>
      </dgm:t>
    </dgm:pt>
    <dgm:pt modelId="{E47D28AE-F3FB-4466-90D4-548A036F691F}">
      <dgm:prSet/>
      <dgm:spPr>
        <a:solidFill>
          <a:srgbClr val="0070C0"/>
        </a:solidFill>
      </dgm:spPr>
      <dgm:t>
        <a:bodyPr/>
        <a:lstStyle/>
        <a:p>
          <a:r>
            <a:rPr lang="de-DE" dirty="0" smtClean="0"/>
            <a:t>Subjektiver TB</a:t>
          </a:r>
        </a:p>
        <a:p>
          <a:r>
            <a:rPr lang="de-DE" dirty="0" smtClean="0"/>
            <a:t>P </a:t>
          </a:r>
          <a:r>
            <a:rPr lang="de-DE" dirty="0" err="1" smtClean="0"/>
            <a:t>Aberratio</a:t>
          </a:r>
          <a:r>
            <a:rPr lang="de-DE" dirty="0" smtClean="0"/>
            <a:t> </a:t>
          </a:r>
          <a:r>
            <a:rPr lang="de-DE" dirty="0" err="1" smtClean="0"/>
            <a:t>ictus</a:t>
          </a:r>
          <a:endParaRPr lang="de-DE" dirty="0" smtClean="0"/>
        </a:p>
        <a:p>
          <a:r>
            <a:rPr lang="de-DE" dirty="0" smtClean="0"/>
            <a:t>P Error in </a:t>
          </a:r>
          <a:r>
            <a:rPr lang="de-DE" dirty="0" err="1" smtClean="0"/>
            <a:t>persona</a:t>
          </a:r>
          <a:endParaRPr lang="de-DE" dirty="0" smtClean="0"/>
        </a:p>
      </dgm:t>
    </dgm:pt>
    <dgm:pt modelId="{4159E560-0A85-4A9D-9B38-30B387077552}" type="parTrans" cxnId="{F9182118-5687-4B92-AE97-E9DA30116722}">
      <dgm:prSet/>
      <dgm:spPr>
        <a:ln>
          <a:solidFill>
            <a:srgbClr val="0070C0"/>
          </a:solidFill>
        </a:ln>
      </dgm:spPr>
      <dgm:t>
        <a:bodyPr/>
        <a:lstStyle/>
        <a:p>
          <a:endParaRPr lang="de-DE"/>
        </a:p>
      </dgm:t>
    </dgm:pt>
    <dgm:pt modelId="{D48B550E-C8E0-409C-8DA6-7CE06451793C}" type="sibTrans" cxnId="{F9182118-5687-4B92-AE97-E9DA30116722}">
      <dgm:prSet/>
      <dgm:spPr/>
      <dgm:t>
        <a:bodyPr/>
        <a:lstStyle/>
        <a:p>
          <a:endParaRPr lang="de-DE"/>
        </a:p>
      </dgm:t>
    </dgm:pt>
    <dgm:pt modelId="{A69EF659-2FE2-487D-9AC8-DB974C1BB90F}">
      <dgm:prSet/>
      <dgm:spPr>
        <a:solidFill>
          <a:srgbClr val="0070C0"/>
        </a:solidFill>
      </dgm:spPr>
      <dgm:t>
        <a:bodyPr/>
        <a:lstStyle/>
        <a:p>
          <a:r>
            <a:rPr lang="de-DE" dirty="0" smtClean="0"/>
            <a:t>Rechtswidrigkeit</a:t>
          </a:r>
          <a:endParaRPr lang="de-DE" dirty="0"/>
        </a:p>
      </dgm:t>
    </dgm:pt>
    <dgm:pt modelId="{E40A42F1-BC42-47A2-80F0-F22E19D5407E}" type="parTrans" cxnId="{3FD42156-D25B-40D3-84E3-3B5E0A1DD92D}">
      <dgm:prSet/>
      <dgm:spPr/>
      <dgm:t>
        <a:bodyPr/>
        <a:lstStyle/>
        <a:p>
          <a:endParaRPr lang="de-DE"/>
        </a:p>
      </dgm:t>
    </dgm:pt>
    <dgm:pt modelId="{A05780EC-91B5-4E02-B293-D82E8564E9BC}" type="sibTrans" cxnId="{3FD42156-D25B-40D3-84E3-3B5E0A1DD92D}">
      <dgm:prSet/>
      <dgm:spPr/>
      <dgm:t>
        <a:bodyPr/>
        <a:lstStyle/>
        <a:p>
          <a:endParaRPr lang="de-DE"/>
        </a:p>
      </dgm:t>
    </dgm:pt>
    <dgm:pt modelId="{6EC0D6F4-F85A-4979-A881-BAD662435083}">
      <dgm:prSet/>
      <dgm:spPr>
        <a:solidFill>
          <a:srgbClr val="0070C0"/>
        </a:solidFill>
      </dgm:spPr>
      <dgm:t>
        <a:bodyPr/>
        <a:lstStyle/>
        <a:p>
          <a:r>
            <a:rPr lang="de-DE" dirty="0" smtClean="0"/>
            <a:t>RW +, wenn keine Rechtfertigung</a:t>
          </a:r>
          <a:endParaRPr lang="de-DE" dirty="0"/>
        </a:p>
      </dgm:t>
    </dgm:pt>
    <dgm:pt modelId="{DF29CE5D-C02A-49D2-A77B-D507B6FA9C2A}" type="parTrans" cxnId="{AADE5E26-F188-4F9A-8F43-FA1C059F7DA6}">
      <dgm:prSet/>
      <dgm:spPr>
        <a:ln>
          <a:solidFill>
            <a:srgbClr val="0070C0"/>
          </a:solidFill>
        </a:ln>
      </dgm:spPr>
      <dgm:t>
        <a:bodyPr/>
        <a:lstStyle/>
        <a:p>
          <a:endParaRPr lang="de-DE"/>
        </a:p>
      </dgm:t>
    </dgm:pt>
    <dgm:pt modelId="{08B23450-6C15-42EB-A2AF-CE86CB412E15}" type="sibTrans" cxnId="{AADE5E26-F188-4F9A-8F43-FA1C059F7DA6}">
      <dgm:prSet/>
      <dgm:spPr/>
      <dgm:t>
        <a:bodyPr/>
        <a:lstStyle/>
        <a:p>
          <a:endParaRPr lang="de-DE"/>
        </a:p>
      </dgm:t>
    </dgm:pt>
    <dgm:pt modelId="{EF66B313-478C-4E07-BF64-B5F9994225D5}">
      <dgm:prSet/>
      <dgm:spPr>
        <a:solidFill>
          <a:srgbClr val="0070C0"/>
        </a:solidFill>
      </dgm:spPr>
      <dgm:t>
        <a:bodyPr/>
        <a:lstStyle/>
        <a:p>
          <a:r>
            <a:rPr lang="de-DE" dirty="0" smtClean="0"/>
            <a:t>1. Taterfolg</a:t>
          </a:r>
        </a:p>
        <a:p>
          <a:r>
            <a:rPr lang="de-DE" dirty="0" smtClean="0"/>
            <a:t>2. Kausalität</a:t>
          </a:r>
        </a:p>
        <a:p>
          <a:r>
            <a:rPr lang="de-DE" dirty="0" smtClean="0"/>
            <a:t>3. Objektive Zurechnung</a:t>
          </a:r>
        </a:p>
        <a:p>
          <a:r>
            <a:rPr lang="de-DE" dirty="0" smtClean="0"/>
            <a:t>(-)Allg. Lebensrisiko </a:t>
          </a:r>
        </a:p>
        <a:p>
          <a:r>
            <a:rPr lang="de-DE" dirty="0" smtClean="0"/>
            <a:t>(-) Sozialadäquates Verhalten</a:t>
          </a:r>
        </a:p>
        <a:p>
          <a:r>
            <a:rPr lang="de-DE" dirty="0" smtClean="0"/>
            <a:t>(-) Selbstgefährdung</a:t>
          </a:r>
        </a:p>
        <a:p>
          <a:r>
            <a:rPr lang="de-DE" dirty="0" smtClean="0"/>
            <a:t>(-) </a:t>
          </a:r>
          <a:r>
            <a:rPr lang="de-DE" dirty="0" err="1" smtClean="0"/>
            <a:t>Atypizität</a:t>
          </a:r>
          <a:endParaRPr lang="de-DE" dirty="0"/>
        </a:p>
      </dgm:t>
    </dgm:pt>
    <dgm:pt modelId="{26FCEB2B-1187-4C77-BF18-8D3503164C8D}" type="parTrans" cxnId="{5700F692-3B43-4874-9BCE-40360D84DFA1}">
      <dgm:prSet/>
      <dgm:spPr>
        <a:ln>
          <a:solidFill>
            <a:srgbClr val="0070C0"/>
          </a:solidFill>
        </a:ln>
      </dgm:spPr>
      <dgm:t>
        <a:bodyPr/>
        <a:lstStyle/>
        <a:p>
          <a:endParaRPr lang="de-DE"/>
        </a:p>
      </dgm:t>
    </dgm:pt>
    <dgm:pt modelId="{D003E05F-E2E2-4DCD-A035-EF3068EDCB43}" type="sibTrans" cxnId="{5700F692-3B43-4874-9BCE-40360D84DFA1}">
      <dgm:prSet/>
      <dgm:spPr/>
      <dgm:t>
        <a:bodyPr/>
        <a:lstStyle/>
        <a:p>
          <a:endParaRPr lang="de-DE"/>
        </a:p>
      </dgm:t>
    </dgm:pt>
    <dgm:pt modelId="{56909BFC-1180-4DA5-90A3-0FAA31BBEA3F}">
      <dgm:prSet/>
      <dgm:spPr>
        <a:solidFill>
          <a:srgbClr val="0070C0"/>
        </a:solidFill>
      </dgm:spPr>
      <dgm:t>
        <a:bodyPr/>
        <a:lstStyle/>
        <a:p>
          <a:r>
            <a:rPr lang="de-DE" dirty="0" smtClean="0"/>
            <a:t>Vorsatz oder Fahrlässigkeit</a:t>
          </a:r>
          <a:endParaRPr lang="de-DE" dirty="0"/>
        </a:p>
      </dgm:t>
    </dgm:pt>
    <dgm:pt modelId="{16C13BBD-90A6-4394-9368-B3AA66A2FC31}" type="parTrans" cxnId="{61E1769C-FC56-4A6C-A091-60E80073C5F0}">
      <dgm:prSet/>
      <dgm:spPr>
        <a:ln>
          <a:solidFill>
            <a:srgbClr val="0070C0"/>
          </a:solidFill>
        </a:ln>
      </dgm:spPr>
      <dgm:t>
        <a:bodyPr/>
        <a:lstStyle/>
        <a:p>
          <a:endParaRPr lang="de-DE"/>
        </a:p>
      </dgm:t>
    </dgm:pt>
    <dgm:pt modelId="{37136A3B-9817-4FD1-B3C5-185AF229F389}" type="sibTrans" cxnId="{61E1769C-FC56-4A6C-A091-60E80073C5F0}">
      <dgm:prSet/>
      <dgm:spPr/>
      <dgm:t>
        <a:bodyPr/>
        <a:lstStyle/>
        <a:p>
          <a:endParaRPr lang="de-DE"/>
        </a:p>
      </dgm:t>
    </dgm:pt>
    <dgm:pt modelId="{76E10B76-3A6F-4EA3-94F2-05A0394DF4FE}">
      <dgm:prSet/>
      <dgm:spPr>
        <a:solidFill>
          <a:srgbClr val="0070C0"/>
        </a:solidFill>
      </dgm:spPr>
      <dgm:t>
        <a:bodyPr/>
        <a:lstStyle/>
        <a:p>
          <a:r>
            <a:rPr lang="de-DE" dirty="0" smtClean="0"/>
            <a:t>Notwehr § 32</a:t>
          </a:r>
        </a:p>
        <a:p>
          <a:r>
            <a:rPr lang="de-DE" dirty="0" smtClean="0"/>
            <a:t>Notstand § 34</a:t>
          </a:r>
          <a:endParaRPr lang="de-DE" dirty="0"/>
        </a:p>
      </dgm:t>
    </dgm:pt>
    <dgm:pt modelId="{B9839682-D397-424E-A48E-844BB1008DA8}" type="parTrans" cxnId="{6F58C8DD-F08A-4A11-829D-942A8BE605AE}">
      <dgm:prSet/>
      <dgm:spPr>
        <a:ln>
          <a:solidFill>
            <a:srgbClr val="0070C0"/>
          </a:solidFill>
        </a:ln>
      </dgm:spPr>
      <dgm:t>
        <a:bodyPr/>
        <a:lstStyle/>
        <a:p>
          <a:endParaRPr lang="de-DE"/>
        </a:p>
      </dgm:t>
    </dgm:pt>
    <dgm:pt modelId="{C95C6352-6CEA-48A8-B980-07173B7DF59B}" type="sibTrans" cxnId="{6F58C8DD-F08A-4A11-829D-942A8BE605AE}">
      <dgm:prSet/>
      <dgm:spPr/>
      <dgm:t>
        <a:bodyPr/>
        <a:lstStyle/>
        <a:p>
          <a:endParaRPr lang="de-DE"/>
        </a:p>
      </dgm:t>
    </dgm:pt>
    <dgm:pt modelId="{E597C41D-E60C-4C5E-8E62-C2A1AB0B7554}">
      <dgm:prSet/>
      <dgm:spPr>
        <a:solidFill>
          <a:srgbClr val="0070C0"/>
        </a:solidFill>
      </dgm:spPr>
      <dgm:t>
        <a:bodyPr/>
        <a:lstStyle/>
        <a:p>
          <a:r>
            <a:rPr lang="de-DE" dirty="0" err="1" smtClean="0"/>
            <a:t>Entschuldigungsgr</a:t>
          </a:r>
          <a:r>
            <a:rPr lang="de-DE" dirty="0" smtClean="0"/>
            <a:t>.</a:t>
          </a:r>
        </a:p>
        <a:p>
          <a:r>
            <a:rPr lang="de-DE" dirty="0" smtClean="0"/>
            <a:t>Notwehrexzess § 33</a:t>
          </a:r>
        </a:p>
        <a:p>
          <a:r>
            <a:rPr lang="de-DE" dirty="0" err="1" smtClean="0"/>
            <a:t>Entschuld</a:t>
          </a:r>
          <a:r>
            <a:rPr lang="de-DE" dirty="0" smtClean="0"/>
            <a:t>. Notstand § 35</a:t>
          </a:r>
          <a:endParaRPr lang="de-DE" dirty="0"/>
        </a:p>
      </dgm:t>
    </dgm:pt>
    <dgm:pt modelId="{4457DDBC-E32A-44F2-B72B-5444AEBF99F7}" type="parTrans" cxnId="{684BA61D-C6C1-40DB-8F7C-0074EC9C5D94}">
      <dgm:prSet/>
      <dgm:spPr>
        <a:ln>
          <a:solidFill>
            <a:srgbClr val="0070C0"/>
          </a:solidFill>
        </a:ln>
      </dgm:spPr>
      <dgm:t>
        <a:bodyPr/>
        <a:lstStyle/>
        <a:p>
          <a:endParaRPr lang="de-DE"/>
        </a:p>
      </dgm:t>
    </dgm:pt>
    <dgm:pt modelId="{66A42A8D-CD57-4761-BB0D-BB2C36963202}" type="sibTrans" cxnId="{684BA61D-C6C1-40DB-8F7C-0074EC9C5D94}">
      <dgm:prSet/>
      <dgm:spPr/>
      <dgm:t>
        <a:bodyPr/>
        <a:lstStyle/>
        <a:p>
          <a:endParaRPr lang="de-DE"/>
        </a:p>
      </dgm:t>
    </dgm:pt>
    <dgm:pt modelId="{7C7937CA-AE37-4FCC-8358-C0F4843C515D}" type="pres">
      <dgm:prSet presAssocID="{9E12567A-EC45-4B48-AA61-DC1E13CE78EA}" presName="hierChild1" presStyleCnt="0">
        <dgm:presLayoutVars>
          <dgm:orgChart val="1"/>
          <dgm:chPref val="1"/>
          <dgm:dir/>
          <dgm:animOne val="branch"/>
          <dgm:animLvl val="lvl"/>
          <dgm:resizeHandles/>
        </dgm:presLayoutVars>
      </dgm:prSet>
      <dgm:spPr/>
      <dgm:t>
        <a:bodyPr/>
        <a:lstStyle/>
        <a:p>
          <a:endParaRPr lang="de-DE"/>
        </a:p>
      </dgm:t>
    </dgm:pt>
    <dgm:pt modelId="{EF63AC23-7ECB-4245-8EF6-416D0B6D34A1}" type="pres">
      <dgm:prSet presAssocID="{8608E0C8-BE66-46D0-A54B-A0BCACDE9A49}" presName="hierRoot1" presStyleCnt="0">
        <dgm:presLayoutVars>
          <dgm:hierBranch val="init"/>
        </dgm:presLayoutVars>
      </dgm:prSet>
      <dgm:spPr/>
    </dgm:pt>
    <dgm:pt modelId="{6CD1DFE9-43F4-421D-A8BE-89B7A857A532}" type="pres">
      <dgm:prSet presAssocID="{8608E0C8-BE66-46D0-A54B-A0BCACDE9A49}" presName="rootComposite1" presStyleCnt="0"/>
      <dgm:spPr/>
    </dgm:pt>
    <dgm:pt modelId="{34E1A57D-25DF-4733-A456-CC32342A39CF}" type="pres">
      <dgm:prSet presAssocID="{8608E0C8-BE66-46D0-A54B-A0BCACDE9A49}" presName="rootText1" presStyleLbl="node0" presStyleIdx="0" presStyleCnt="3">
        <dgm:presLayoutVars>
          <dgm:chPref val="3"/>
        </dgm:presLayoutVars>
      </dgm:prSet>
      <dgm:spPr/>
      <dgm:t>
        <a:bodyPr/>
        <a:lstStyle/>
        <a:p>
          <a:endParaRPr lang="de-DE"/>
        </a:p>
      </dgm:t>
    </dgm:pt>
    <dgm:pt modelId="{5A18EB3D-EC49-47FB-8EBA-244EDBAE8D3E}" type="pres">
      <dgm:prSet presAssocID="{8608E0C8-BE66-46D0-A54B-A0BCACDE9A49}" presName="rootConnector1" presStyleLbl="node1" presStyleIdx="0" presStyleCnt="0"/>
      <dgm:spPr/>
      <dgm:t>
        <a:bodyPr/>
        <a:lstStyle/>
        <a:p>
          <a:endParaRPr lang="de-DE"/>
        </a:p>
      </dgm:t>
    </dgm:pt>
    <dgm:pt modelId="{FA7644E1-1318-4AC9-B675-05E5E6B5433D}" type="pres">
      <dgm:prSet presAssocID="{8608E0C8-BE66-46D0-A54B-A0BCACDE9A49}" presName="hierChild2" presStyleCnt="0"/>
      <dgm:spPr/>
    </dgm:pt>
    <dgm:pt modelId="{0236AE23-738D-4C8E-B27F-F0D067ACFB26}" type="pres">
      <dgm:prSet presAssocID="{7A203EA7-F64F-4F2D-8B20-DDB459F7D933}" presName="Name37" presStyleLbl="parChTrans1D2" presStyleIdx="0" presStyleCnt="4"/>
      <dgm:spPr/>
      <dgm:t>
        <a:bodyPr/>
        <a:lstStyle/>
        <a:p>
          <a:endParaRPr lang="de-DE"/>
        </a:p>
      </dgm:t>
    </dgm:pt>
    <dgm:pt modelId="{1BAD966E-467D-4371-A826-44FB945050E9}" type="pres">
      <dgm:prSet presAssocID="{95CA92DB-5D3B-49EA-9D77-731543824046}" presName="hierRoot2" presStyleCnt="0">
        <dgm:presLayoutVars>
          <dgm:hierBranch val="init"/>
        </dgm:presLayoutVars>
      </dgm:prSet>
      <dgm:spPr/>
    </dgm:pt>
    <dgm:pt modelId="{13C56AFC-DB8E-4506-AC86-9FC6DAA55709}" type="pres">
      <dgm:prSet presAssocID="{95CA92DB-5D3B-49EA-9D77-731543824046}" presName="rootComposite" presStyleCnt="0"/>
      <dgm:spPr/>
    </dgm:pt>
    <dgm:pt modelId="{89F1F25D-BA52-4A08-9649-EFE860DECF74}" type="pres">
      <dgm:prSet presAssocID="{95CA92DB-5D3B-49EA-9D77-731543824046}" presName="rootText" presStyleLbl="node2" presStyleIdx="0" presStyleCnt="4">
        <dgm:presLayoutVars>
          <dgm:chPref val="3"/>
        </dgm:presLayoutVars>
      </dgm:prSet>
      <dgm:spPr/>
      <dgm:t>
        <a:bodyPr/>
        <a:lstStyle/>
        <a:p>
          <a:endParaRPr lang="de-DE"/>
        </a:p>
      </dgm:t>
    </dgm:pt>
    <dgm:pt modelId="{D5FD8AE8-8DA0-4FD9-9F50-2480ABC21AEF}" type="pres">
      <dgm:prSet presAssocID="{95CA92DB-5D3B-49EA-9D77-731543824046}" presName="rootConnector" presStyleLbl="node2" presStyleIdx="0" presStyleCnt="4"/>
      <dgm:spPr/>
      <dgm:t>
        <a:bodyPr/>
        <a:lstStyle/>
        <a:p>
          <a:endParaRPr lang="de-DE"/>
        </a:p>
      </dgm:t>
    </dgm:pt>
    <dgm:pt modelId="{A1AB852C-222D-406D-858E-D4D46BA10590}" type="pres">
      <dgm:prSet presAssocID="{95CA92DB-5D3B-49EA-9D77-731543824046}" presName="hierChild4" presStyleCnt="0"/>
      <dgm:spPr/>
    </dgm:pt>
    <dgm:pt modelId="{719804C7-31B9-4866-8F48-5248DFB6DE0E}" type="pres">
      <dgm:prSet presAssocID="{26FCEB2B-1187-4C77-BF18-8D3503164C8D}" presName="Name37" presStyleLbl="parChTrans1D3" presStyleIdx="0" presStyleCnt="4"/>
      <dgm:spPr/>
      <dgm:t>
        <a:bodyPr/>
        <a:lstStyle/>
        <a:p>
          <a:endParaRPr lang="de-DE"/>
        </a:p>
      </dgm:t>
    </dgm:pt>
    <dgm:pt modelId="{BF7AF44A-6BAA-423A-AEBD-72F01EE8BF8E}" type="pres">
      <dgm:prSet presAssocID="{EF66B313-478C-4E07-BF64-B5F9994225D5}" presName="hierRoot2" presStyleCnt="0">
        <dgm:presLayoutVars>
          <dgm:hierBranch val="init"/>
        </dgm:presLayoutVars>
      </dgm:prSet>
      <dgm:spPr/>
    </dgm:pt>
    <dgm:pt modelId="{B4BCAF02-8914-4F89-84E3-CA1E1B7CE909}" type="pres">
      <dgm:prSet presAssocID="{EF66B313-478C-4E07-BF64-B5F9994225D5}" presName="rootComposite" presStyleCnt="0"/>
      <dgm:spPr/>
    </dgm:pt>
    <dgm:pt modelId="{41677EA6-EA3F-48AB-B80A-386039BBCF01}" type="pres">
      <dgm:prSet presAssocID="{EF66B313-478C-4E07-BF64-B5F9994225D5}" presName="rootText" presStyleLbl="node3" presStyleIdx="0" presStyleCnt="4" custScaleY="209811">
        <dgm:presLayoutVars>
          <dgm:chPref val="3"/>
        </dgm:presLayoutVars>
      </dgm:prSet>
      <dgm:spPr/>
      <dgm:t>
        <a:bodyPr/>
        <a:lstStyle/>
        <a:p>
          <a:endParaRPr lang="de-DE"/>
        </a:p>
      </dgm:t>
    </dgm:pt>
    <dgm:pt modelId="{2F6B39F8-B8FB-4D2D-B679-182673620B89}" type="pres">
      <dgm:prSet presAssocID="{EF66B313-478C-4E07-BF64-B5F9994225D5}" presName="rootConnector" presStyleLbl="node3" presStyleIdx="0" presStyleCnt="4"/>
      <dgm:spPr/>
      <dgm:t>
        <a:bodyPr/>
        <a:lstStyle/>
        <a:p>
          <a:endParaRPr lang="de-DE"/>
        </a:p>
      </dgm:t>
    </dgm:pt>
    <dgm:pt modelId="{753459F6-3FC3-4868-A6D7-9EC45652AD92}" type="pres">
      <dgm:prSet presAssocID="{EF66B313-478C-4E07-BF64-B5F9994225D5}" presName="hierChild4" presStyleCnt="0"/>
      <dgm:spPr/>
    </dgm:pt>
    <dgm:pt modelId="{6EC20D53-C66E-407D-8025-01D825C1FFB6}" type="pres">
      <dgm:prSet presAssocID="{EF66B313-478C-4E07-BF64-B5F9994225D5}" presName="hierChild5" presStyleCnt="0"/>
      <dgm:spPr/>
    </dgm:pt>
    <dgm:pt modelId="{1E02FDF6-2158-4F66-8052-250A0D6D3E1B}" type="pres">
      <dgm:prSet presAssocID="{95CA92DB-5D3B-49EA-9D77-731543824046}" presName="hierChild5" presStyleCnt="0"/>
      <dgm:spPr/>
    </dgm:pt>
    <dgm:pt modelId="{518EE4D4-B0C8-4463-8CAD-30C94641B106}" type="pres">
      <dgm:prSet presAssocID="{4159E560-0A85-4A9D-9B38-30B387077552}" presName="Name37" presStyleLbl="parChTrans1D2" presStyleIdx="1" presStyleCnt="4"/>
      <dgm:spPr/>
      <dgm:t>
        <a:bodyPr/>
        <a:lstStyle/>
        <a:p>
          <a:endParaRPr lang="de-DE"/>
        </a:p>
      </dgm:t>
    </dgm:pt>
    <dgm:pt modelId="{B8B4A7B1-304D-490A-AE09-2B2059250856}" type="pres">
      <dgm:prSet presAssocID="{E47D28AE-F3FB-4466-90D4-548A036F691F}" presName="hierRoot2" presStyleCnt="0">
        <dgm:presLayoutVars>
          <dgm:hierBranch val="init"/>
        </dgm:presLayoutVars>
      </dgm:prSet>
      <dgm:spPr/>
    </dgm:pt>
    <dgm:pt modelId="{8830BFE0-9402-4B8F-BE79-F78D03B45B5A}" type="pres">
      <dgm:prSet presAssocID="{E47D28AE-F3FB-4466-90D4-548A036F691F}" presName="rootComposite" presStyleCnt="0"/>
      <dgm:spPr/>
    </dgm:pt>
    <dgm:pt modelId="{93445F33-A1DF-4093-9093-266822D6E66C}" type="pres">
      <dgm:prSet presAssocID="{E47D28AE-F3FB-4466-90D4-548A036F691F}" presName="rootText" presStyleLbl="node2" presStyleIdx="1" presStyleCnt="4">
        <dgm:presLayoutVars>
          <dgm:chPref val="3"/>
        </dgm:presLayoutVars>
      </dgm:prSet>
      <dgm:spPr/>
      <dgm:t>
        <a:bodyPr/>
        <a:lstStyle/>
        <a:p>
          <a:endParaRPr lang="de-DE"/>
        </a:p>
      </dgm:t>
    </dgm:pt>
    <dgm:pt modelId="{458F869A-ADF4-4B10-877E-7AFD3B5FB510}" type="pres">
      <dgm:prSet presAssocID="{E47D28AE-F3FB-4466-90D4-548A036F691F}" presName="rootConnector" presStyleLbl="node2" presStyleIdx="1" presStyleCnt="4"/>
      <dgm:spPr/>
      <dgm:t>
        <a:bodyPr/>
        <a:lstStyle/>
        <a:p>
          <a:endParaRPr lang="de-DE"/>
        </a:p>
      </dgm:t>
    </dgm:pt>
    <dgm:pt modelId="{F1980A97-86EA-47FE-836C-C627185DE8AF}" type="pres">
      <dgm:prSet presAssocID="{E47D28AE-F3FB-4466-90D4-548A036F691F}" presName="hierChild4" presStyleCnt="0"/>
      <dgm:spPr/>
    </dgm:pt>
    <dgm:pt modelId="{6B81C816-5938-4AF6-AECB-11BE3B77AF31}" type="pres">
      <dgm:prSet presAssocID="{16C13BBD-90A6-4394-9368-B3AA66A2FC31}" presName="Name37" presStyleLbl="parChTrans1D3" presStyleIdx="1" presStyleCnt="4"/>
      <dgm:spPr/>
      <dgm:t>
        <a:bodyPr/>
        <a:lstStyle/>
        <a:p>
          <a:endParaRPr lang="de-DE"/>
        </a:p>
      </dgm:t>
    </dgm:pt>
    <dgm:pt modelId="{4DD6DE56-BCBF-4D8F-B52C-963F083951CD}" type="pres">
      <dgm:prSet presAssocID="{56909BFC-1180-4DA5-90A3-0FAA31BBEA3F}" presName="hierRoot2" presStyleCnt="0">
        <dgm:presLayoutVars>
          <dgm:hierBranch val="init"/>
        </dgm:presLayoutVars>
      </dgm:prSet>
      <dgm:spPr/>
    </dgm:pt>
    <dgm:pt modelId="{79A9850C-AE79-4108-B216-0BF42730CDCE}" type="pres">
      <dgm:prSet presAssocID="{56909BFC-1180-4DA5-90A3-0FAA31BBEA3F}" presName="rootComposite" presStyleCnt="0"/>
      <dgm:spPr/>
    </dgm:pt>
    <dgm:pt modelId="{EC130313-DBD0-4D1E-94BE-352C70363DA1}" type="pres">
      <dgm:prSet presAssocID="{56909BFC-1180-4DA5-90A3-0FAA31BBEA3F}" presName="rootText" presStyleLbl="node3" presStyleIdx="1" presStyleCnt="4">
        <dgm:presLayoutVars>
          <dgm:chPref val="3"/>
        </dgm:presLayoutVars>
      </dgm:prSet>
      <dgm:spPr/>
      <dgm:t>
        <a:bodyPr/>
        <a:lstStyle/>
        <a:p>
          <a:endParaRPr lang="de-DE"/>
        </a:p>
      </dgm:t>
    </dgm:pt>
    <dgm:pt modelId="{66E5D3C3-4A5D-43C3-AD2A-33E24632A6EF}" type="pres">
      <dgm:prSet presAssocID="{56909BFC-1180-4DA5-90A3-0FAA31BBEA3F}" presName="rootConnector" presStyleLbl="node3" presStyleIdx="1" presStyleCnt="4"/>
      <dgm:spPr/>
      <dgm:t>
        <a:bodyPr/>
        <a:lstStyle/>
        <a:p>
          <a:endParaRPr lang="de-DE"/>
        </a:p>
      </dgm:t>
    </dgm:pt>
    <dgm:pt modelId="{EF2B3645-AC60-44B2-81B9-790913BA3643}" type="pres">
      <dgm:prSet presAssocID="{56909BFC-1180-4DA5-90A3-0FAA31BBEA3F}" presName="hierChild4" presStyleCnt="0"/>
      <dgm:spPr/>
    </dgm:pt>
    <dgm:pt modelId="{ECBAB492-9A93-4BA8-AE2D-2044D418CB6B}" type="pres">
      <dgm:prSet presAssocID="{56909BFC-1180-4DA5-90A3-0FAA31BBEA3F}" presName="hierChild5" presStyleCnt="0"/>
      <dgm:spPr/>
    </dgm:pt>
    <dgm:pt modelId="{CF815C5D-1928-4FB1-A30E-30113FF4D7C1}" type="pres">
      <dgm:prSet presAssocID="{E47D28AE-F3FB-4466-90D4-548A036F691F}" presName="hierChild5" presStyleCnt="0"/>
      <dgm:spPr/>
    </dgm:pt>
    <dgm:pt modelId="{C61AF757-8ED1-4EB3-9156-8C383B97C3F5}" type="pres">
      <dgm:prSet presAssocID="{8608E0C8-BE66-46D0-A54B-A0BCACDE9A49}" presName="hierChild3" presStyleCnt="0"/>
      <dgm:spPr/>
    </dgm:pt>
    <dgm:pt modelId="{EC322F0B-5BFA-4D07-B6A2-D830849634EA}" type="pres">
      <dgm:prSet presAssocID="{A69EF659-2FE2-487D-9AC8-DB974C1BB90F}" presName="hierRoot1" presStyleCnt="0">
        <dgm:presLayoutVars>
          <dgm:hierBranch val="init"/>
        </dgm:presLayoutVars>
      </dgm:prSet>
      <dgm:spPr/>
    </dgm:pt>
    <dgm:pt modelId="{B6A8B1B7-13A1-47D3-9882-A396F40858CF}" type="pres">
      <dgm:prSet presAssocID="{A69EF659-2FE2-487D-9AC8-DB974C1BB90F}" presName="rootComposite1" presStyleCnt="0"/>
      <dgm:spPr/>
    </dgm:pt>
    <dgm:pt modelId="{18578F1F-485B-4FD8-954E-5F634BBEBAB0}" type="pres">
      <dgm:prSet presAssocID="{A69EF659-2FE2-487D-9AC8-DB974C1BB90F}" presName="rootText1" presStyleLbl="node0" presStyleIdx="1" presStyleCnt="3">
        <dgm:presLayoutVars>
          <dgm:chPref val="3"/>
        </dgm:presLayoutVars>
      </dgm:prSet>
      <dgm:spPr/>
      <dgm:t>
        <a:bodyPr/>
        <a:lstStyle/>
        <a:p>
          <a:endParaRPr lang="de-DE"/>
        </a:p>
      </dgm:t>
    </dgm:pt>
    <dgm:pt modelId="{9336F278-B762-45A9-925A-E713E03C74A3}" type="pres">
      <dgm:prSet presAssocID="{A69EF659-2FE2-487D-9AC8-DB974C1BB90F}" presName="rootConnector1" presStyleLbl="node1" presStyleIdx="0" presStyleCnt="0"/>
      <dgm:spPr/>
      <dgm:t>
        <a:bodyPr/>
        <a:lstStyle/>
        <a:p>
          <a:endParaRPr lang="de-DE"/>
        </a:p>
      </dgm:t>
    </dgm:pt>
    <dgm:pt modelId="{AEB293E8-B810-4344-AE3B-22BC68BC73DA}" type="pres">
      <dgm:prSet presAssocID="{A69EF659-2FE2-487D-9AC8-DB974C1BB90F}" presName="hierChild2" presStyleCnt="0"/>
      <dgm:spPr/>
    </dgm:pt>
    <dgm:pt modelId="{D89600E9-EB03-47DE-B193-89D79BEC9239}" type="pres">
      <dgm:prSet presAssocID="{DF29CE5D-C02A-49D2-A77B-D507B6FA9C2A}" presName="Name37" presStyleLbl="parChTrans1D2" presStyleIdx="2" presStyleCnt="4"/>
      <dgm:spPr/>
      <dgm:t>
        <a:bodyPr/>
        <a:lstStyle/>
        <a:p>
          <a:endParaRPr lang="de-DE"/>
        </a:p>
      </dgm:t>
    </dgm:pt>
    <dgm:pt modelId="{9186D713-72D1-4E6F-B3F6-0D53CF1EFD47}" type="pres">
      <dgm:prSet presAssocID="{6EC0D6F4-F85A-4979-A881-BAD662435083}" presName="hierRoot2" presStyleCnt="0">
        <dgm:presLayoutVars>
          <dgm:hierBranch val="init"/>
        </dgm:presLayoutVars>
      </dgm:prSet>
      <dgm:spPr/>
    </dgm:pt>
    <dgm:pt modelId="{302CE17C-A38B-4668-BA5F-3214E9857529}" type="pres">
      <dgm:prSet presAssocID="{6EC0D6F4-F85A-4979-A881-BAD662435083}" presName="rootComposite" presStyleCnt="0"/>
      <dgm:spPr/>
    </dgm:pt>
    <dgm:pt modelId="{6647C73E-637B-4640-8410-A2A79525996A}" type="pres">
      <dgm:prSet presAssocID="{6EC0D6F4-F85A-4979-A881-BAD662435083}" presName="rootText" presStyleLbl="node2" presStyleIdx="2" presStyleCnt="4">
        <dgm:presLayoutVars>
          <dgm:chPref val="3"/>
        </dgm:presLayoutVars>
      </dgm:prSet>
      <dgm:spPr/>
      <dgm:t>
        <a:bodyPr/>
        <a:lstStyle/>
        <a:p>
          <a:endParaRPr lang="de-DE"/>
        </a:p>
      </dgm:t>
    </dgm:pt>
    <dgm:pt modelId="{2ACA329E-269E-4421-8C82-4AFB729A459B}" type="pres">
      <dgm:prSet presAssocID="{6EC0D6F4-F85A-4979-A881-BAD662435083}" presName="rootConnector" presStyleLbl="node2" presStyleIdx="2" presStyleCnt="4"/>
      <dgm:spPr/>
      <dgm:t>
        <a:bodyPr/>
        <a:lstStyle/>
        <a:p>
          <a:endParaRPr lang="de-DE"/>
        </a:p>
      </dgm:t>
    </dgm:pt>
    <dgm:pt modelId="{0FF039F7-661D-4AC9-AB8F-32614A43E2DE}" type="pres">
      <dgm:prSet presAssocID="{6EC0D6F4-F85A-4979-A881-BAD662435083}" presName="hierChild4" presStyleCnt="0"/>
      <dgm:spPr/>
    </dgm:pt>
    <dgm:pt modelId="{437ECA97-0A81-40F6-B38E-494625654F2A}" type="pres">
      <dgm:prSet presAssocID="{B9839682-D397-424E-A48E-844BB1008DA8}" presName="Name37" presStyleLbl="parChTrans1D3" presStyleIdx="2" presStyleCnt="4"/>
      <dgm:spPr/>
      <dgm:t>
        <a:bodyPr/>
        <a:lstStyle/>
        <a:p>
          <a:endParaRPr lang="de-DE"/>
        </a:p>
      </dgm:t>
    </dgm:pt>
    <dgm:pt modelId="{6BC8AAF0-6F64-4172-86DB-A1DBF8291EF1}" type="pres">
      <dgm:prSet presAssocID="{76E10B76-3A6F-4EA3-94F2-05A0394DF4FE}" presName="hierRoot2" presStyleCnt="0">
        <dgm:presLayoutVars>
          <dgm:hierBranch val="init"/>
        </dgm:presLayoutVars>
      </dgm:prSet>
      <dgm:spPr/>
    </dgm:pt>
    <dgm:pt modelId="{D91AF1C3-C1FD-4F00-B166-D7F64EBA8219}" type="pres">
      <dgm:prSet presAssocID="{76E10B76-3A6F-4EA3-94F2-05A0394DF4FE}" presName="rootComposite" presStyleCnt="0"/>
      <dgm:spPr/>
    </dgm:pt>
    <dgm:pt modelId="{A8EEE30F-BC62-42B4-8705-BB6D8FF45BC2}" type="pres">
      <dgm:prSet presAssocID="{76E10B76-3A6F-4EA3-94F2-05A0394DF4FE}" presName="rootText" presStyleLbl="node3" presStyleIdx="2" presStyleCnt="4">
        <dgm:presLayoutVars>
          <dgm:chPref val="3"/>
        </dgm:presLayoutVars>
      </dgm:prSet>
      <dgm:spPr/>
      <dgm:t>
        <a:bodyPr/>
        <a:lstStyle/>
        <a:p>
          <a:endParaRPr lang="de-DE"/>
        </a:p>
      </dgm:t>
    </dgm:pt>
    <dgm:pt modelId="{D4CF2154-F1BF-40C5-8C4B-7E003B7AD0FD}" type="pres">
      <dgm:prSet presAssocID="{76E10B76-3A6F-4EA3-94F2-05A0394DF4FE}" presName="rootConnector" presStyleLbl="node3" presStyleIdx="2" presStyleCnt="4"/>
      <dgm:spPr/>
      <dgm:t>
        <a:bodyPr/>
        <a:lstStyle/>
        <a:p>
          <a:endParaRPr lang="de-DE"/>
        </a:p>
      </dgm:t>
    </dgm:pt>
    <dgm:pt modelId="{D59534E9-3CBC-4C32-B9B9-CC9A12A3C6A1}" type="pres">
      <dgm:prSet presAssocID="{76E10B76-3A6F-4EA3-94F2-05A0394DF4FE}" presName="hierChild4" presStyleCnt="0"/>
      <dgm:spPr/>
    </dgm:pt>
    <dgm:pt modelId="{AF417CD7-4708-4873-9FAB-6870171A9FAB}" type="pres">
      <dgm:prSet presAssocID="{76E10B76-3A6F-4EA3-94F2-05A0394DF4FE}" presName="hierChild5" presStyleCnt="0"/>
      <dgm:spPr/>
    </dgm:pt>
    <dgm:pt modelId="{F116477A-989D-4597-BED0-617E9B984A34}" type="pres">
      <dgm:prSet presAssocID="{6EC0D6F4-F85A-4979-A881-BAD662435083}" presName="hierChild5" presStyleCnt="0"/>
      <dgm:spPr/>
    </dgm:pt>
    <dgm:pt modelId="{9F9FB6E4-2AFC-4BEC-8B4F-9B9B74E826C8}" type="pres">
      <dgm:prSet presAssocID="{A69EF659-2FE2-487D-9AC8-DB974C1BB90F}" presName="hierChild3" presStyleCnt="0"/>
      <dgm:spPr/>
    </dgm:pt>
    <dgm:pt modelId="{86046B20-2E12-4186-BB35-BB841F194B4F}" type="pres">
      <dgm:prSet presAssocID="{48FEA505-2AF4-4D05-9BD0-554601AA89E0}" presName="hierRoot1" presStyleCnt="0">
        <dgm:presLayoutVars>
          <dgm:hierBranch val="init"/>
        </dgm:presLayoutVars>
      </dgm:prSet>
      <dgm:spPr/>
    </dgm:pt>
    <dgm:pt modelId="{E5383BC9-9B1F-442B-AA84-9EEEA6627F24}" type="pres">
      <dgm:prSet presAssocID="{48FEA505-2AF4-4D05-9BD0-554601AA89E0}" presName="rootComposite1" presStyleCnt="0"/>
      <dgm:spPr/>
    </dgm:pt>
    <dgm:pt modelId="{098C9996-643A-4733-A9EB-C10B75D65B85}" type="pres">
      <dgm:prSet presAssocID="{48FEA505-2AF4-4D05-9BD0-554601AA89E0}" presName="rootText1" presStyleLbl="node0" presStyleIdx="2" presStyleCnt="3">
        <dgm:presLayoutVars>
          <dgm:chPref val="3"/>
        </dgm:presLayoutVars>
      </dgm:prSet>
      <dgm:spPr/>
      <dgm:t>
        <a:bodyPr/>
        <a:lstStyle/>
        <a:p>
          <a:endParaRPr lang="de-DE"/>
        </a:p>
      </dgm:t>
    </dgm:pt>
    <dgm:pt modelId="{E0773A3C-247F-4A0F-B106-E7C05896915E}" type="pres">
      <dgm:prSet presAssocID="{48FEA505-2AF4-4D05-9BD0-554601AA89E0}" presName="rootConnector1" presStyleLbl="node1" presStyleIdx="0" presStyleCnt="0"/>
      <dgm:spPr/>
      <dgm:t>
        <a:bodyPr/>
        <a:lstStyle/>
        <a:p>
          <a:endParaRPr lang="de-DE"/>
        </a:p>
      </dgm:t>
    </dgm:pt>
    <dgm:pt modelId="{822D511C-1F3A-4DA5-8A3D-92274F3D0275}" type="pres">
      <dgm:prSet presAssocID="{48FEA505-2AF4-4D05-9BD0-554601AA89E0}" presName="hierChild2" presStyleCnt="0"/>
      <dgm:spPr/>
    </dgm:pt>
    <dgm:pt modelId="{86DA8CFB-A20F-4B90-91E8-6272EAE070B5}" type="pres">
      <dgm:prSet presAssocID="{27AAF5CB-D579-44FB-83A1-61D2137083E7}" presName="Name37" presStyleLbl="parChTrans1D2" presStyleIdx="3" presStyleCnt="4"/>
      <dgm:spPr/>
      <dgm:t>
        <a:bodyPr/>
        <a:lstStyle/>
        <a:p>
          <a:endParaRPr lang="de-DE"/>
        </a:p>
      </dgm:t>
    </dgm:pt>
    <dgm:pt modelId="{D92DC029-BD58-4599-81CD-FF2F65823939}" type="pres">
      <dgm:prSet presAssocID="{461A6B5D-DCCD-43F0-A4FF-2E34D0923CCF}" presName="hierRoot2" presStyleCnt="0">
        <dgm:presLayoutVars>
          <dgm:hierBranch val="init"/>
        </dgm:presLayoutVars>
      </dgm:prSet>
      <dgm:spPr/>
    </dgm:pt>
    <dgm:pt modelId="{C9879EDA-3C60-4ACD-9184-78CC6ABE2979}" type="pres">
      <dgm:prSet presAssocID="{461A6B5D-DCCD-43F0-A4FF-2E34D0923CCF}" presName="rootComposite" presStyleCnt="0"/>
      <dgm:spPr/>
    </dgm:pt>
    <dgm:pt modelId="{7C28E3AC-90E3-481F-AE19-7D5EE6D487C7}" type="pres">
      <dgm:prSet presAssocID="{461A6B5D-DCCD-43F0-A4FF-2E34D0923CCF}" presName="rootText" presStyleLbl="node2" presStyleIdx="3" presStyleCnt="4">
        <dgm:presLayoutVars>
          <dgm:chPref val="3"/>
        </dgm:presLayoutVars>
      </dgm:prSet>
      <dgm:spPr/>
      <dgm:t>
        <a:bodyPr/>
        <a:lstStyle/>
        <a:p>
          <a:endParaRPr lang="de-DE"/>
        </a:p>
      </dgm:t>
    </dgm:pt>
    <dgm:pt modelId="{B03D42AD-A975-4889-9490-426164C2209F}" type="pres">
      <dgm:prSet presAssocID="{461A6B5D-DCCD-43F0-A4FF-2E34D0923CCF}" presName="rootConnector" presStyleLbl="node2" presStyleIdx="3" presStyleCnt="4"/>
      <dgm:spPr/>
      <dgm:t>
        <a:bodyPr/>
        <a:lstStyle/>
        <a:p>
          <a:endParaRPr lang="de-DE"/>
        </a:p>
      </dgm:t>
    </dgm:pt>
    <dgm:pt modelId="{FA415DCB-3A11-4D8A-BA7B-86A46C8DB965}" type="pres">
      <dgm:prSet presAssocID="{461A6B5D-DCCD-43F0-A4FF-2E34D0923CCF}" presName="hierChild4" presStyleCnt="0"/>
      <dgm:spPr/>
    </dgm:pt>
    <dgm:pt modelId="{2DA9463B-394E-4CD6-9E16-558F3C4BFED8}" type="pres">
      <dgm:prSet presAssocID="{4457DDBC-E32A-44F2-B72B-5444AEBF99F7}" presName="Name37" presStyleLbl="parChTrans1D3" presStyleIdx="3" presStyleCnt="4"/>
      <dgm:spPr/>
      <dgm:t>
        <a:bodyPr/>
        <a:lstStyle/>
        <a:p>
          <a:endParaRPr lang="de-DE"/>
        </a:p>
      </dgm:t>
    </dgm:pt>
    <dgm:pt modelId="{F0769B7B-A6C8-491E-B405-D884F4A16E68}" type="pres">
      <dgm:prSet presAssocID="{E597C41D-E60C-4C5E-8E62-C2A1AB0B7554}" presName="hierRoot2" presStyleCnt="0">
        <dgm:presLayoutVars>
          <dgm:hierBranch val="init"/>
        </dgm:presLayoutVars>
      </dgm:prSet>
      <dgm:spPr/>
    </dgm:pt>
    <dgm:pt modelId="{973098D2-A376-4736-B8DC-D55FE99B21CF}" type="pres">
      <dgm:prSet presAssocID="{E597C41D-E60C-4C5E-8E62-C2A1AB0B7554}" presName="rootComposite" presStyleCnt="0"/>
      <dgm:spPr/>
    </dgm:pt>
    <dgm:pt modelId="{D3803DFB-9204-4101-8E53-5447E2BBB785}" type="pres">
      <dgm:prSet presAssocID="{E597C41D-E60C-4C5E-8E62-C2A1AB0B7554}" presName="rootText" presStyleLbl="node3" presStyleIdx="3" presStyleCnt="4">
        <dgm:presLayoutVars>
          <dgm:chPref val="3"/>
        </dgm:presLayoutVars>
      </dgm:prSet>
      <dgm:spPr/>
      <dgm:t>
        <a:bodyPr/>
        <a:lstStyle/>
        <a:p>
          <a:endParaRPr lang="de-DE"/>
        </a:p>
      </dgm:t>
    </dgm:pt>
    <dgm:pt modelId="{5D1AD072-2F86-43A6-97E8-775FDE88134A}" type="pres">
      <dgm:prSet presAssocID="{E597C41D-E60C-4C5E-8E62-C2A1AB0B7554}" presName="rootConnector" presStyleLbl="node3" presStyleIdx="3" presStyleCnt="4"/>
      <dgm:spPr/>
      <dgm:t>
        <a:bodyPr/>
        <a:lstStyle/>
        <a:p>
          <a:endParaRPr lang="de-DE"/>
        </a:p>
      </dgm:t>
    </dgm:pt>
    <dgm:pt modelId="{68D3EF4F-972E-4D36-98E7-79B2D82CF6B6}" type="pres">
      <dgm:prSet presAssocID="{E597C41D-E60C-4C5E-8E62-C2A1AB0B7554}" presName="hierChild4" presStyleCnt="0"/>
      <dgm:spPr/>
    </dgm:pt>
    <dgm:pt modelId="{609332E6-910E-4F05-9B3A-2BDBF5061B28}" type="pres">
      <dgm:prSet presAssocID="{E597C41D-E60C-4C5E-8E62-C2A1AB0B7554}" presName="hierChild5" presStyleCnt="0"/>
      <dgm:spPr/>
    </dgm:pt>
    <dgm:pt modelId="{093F8E96-A938-4C1D-8FC1-A1A4DDB014F3}" type="pres">
      <dgm:prSet presAssocID="{461A6B5D-DCCD-43F0-A4FF-2E34D0923CCF}" presName="hierChild5" presStyleCnt="0"/>
      <dgm:spPr/>
    </dgm:pt>
    <dgm:pt modelId="{C0861780-9BD8-4D84-8359-78D9A9A6D320}" type="pres">
      <dgm:prSet presAssocID="{48FEA505-2AF4-4D05-9BD0-554601AA89E0}" presName="hierChild3" presStyleCnt="0"/>
      <dgm:spPr/>
    </dgm:pt>
  </dgm:ptLst>
  <dgm:cxnLst>
    <dgm:cxn modelId="{C393A809-C0A9-407A-8916-1A27AD797750}" type="presOf" srcId="{56909BFC-1180-4DA5-90A3-0FAA31BBEA3F}" destId="{66E5D3C3-4A5D-43C3-AD2A-33E24632A6EF}" srcOrd="1" destOrd="0" presId="urn:microsoft.com/office/officeart/2005/8/layout/orgChart1"/>
    <dgm:cxn modelId="{5700F692-3B43-4874-9BCE-40360D84DFA1}" srcId="{95CA92DB-5D3B-49EA-9D77-731543824046}" destId="{EF66B313-478C-4E07-BF64-B5F9994225D5}" srcOrd="0" destOrd="0" parTransId="{26FCEB2B-1187-4C77-BF18-8D3503164C8D}" sibTransId="{D003E05F-E2E2-4DCD-A035-EF3068EDCB43}"/>
    <dgm:cxn modelId="{E5539BFB-F748-4538-9496-E8EAE53C87C6}" type="presOf" srcId="{48FEA505-2AF4-4D05-9BD0-554601AA89E0}" destId="{E0773A3C-247F-4A0F-B106-E7C05896915E}" srcOrd="1" destOrd="0" presId="urn:microsoft.com/office/officeart/2005/8/layout/orgChart1"/>
    <dgm:cxn modelId="{D8624FD3-BEE0-4471-B514-E26E094CE255}" type="presOf" srcId="{4457DDBC-E32A-44F2-B72B-5444AEBF99F7}" destId="{2DA9463B-394E-4CD6-9E16-558F3C4BFED8}" srcOrd="0" destOrd="0" presId="urn:microsoft.com/office/officeart/2005/8/layout/orgChart1"/>
    <dgm:cxn modelId="{5EEF76AA-BC14-4FC2-B80F-26AE21ADCFA6}" type="presOf" srcId="{B9839682-D397-424E-A48E-844BB1008DA8}" destId="{437ECA97-0A81-40F6-B38E-494625654F2A}" srcOrd="0" destOrd="0" presId="urn:microsoft.com/office/officeart/2005/8/layout/orgChart1"/>
    <dgm:cxn modelId="{6F58C8DD-F08A-4A11-829D-942A8BE605AE}" srcId="{6EC0D6F4-F85A-4979-A881-BAD662435083}" destId="{76E10B76-3A6F-4EA3-94F2-05A0394DF4FE}" srcOrd="0" destOrd="0" parTransId="{B9839682-D397-424E-A48E-844BB1008DA8}" sibTransId="{C95C6352-6CEA-48A8-B980-07173B7DF59B}"/>
    <dgm:cxn modelId="{7218B962-3986-4245-A44B-0B91C195D2D3}" type="presOf" srcId="{461A6B5D-DCCD-43F0-A4FF-2E34D0923CCF}" destId="{B03D42AD-A975-4889-9490-426164C2209F}" srcOrd="1" destOrd="0" presId="urn:microsoft.com/office/officeart/2005/8/layout/orgChart1"/>
    <dgm:cxn modelId="{4A920615-7739-41AB-BAE3-1B7DA52E07CD}" type="presOf" srcId="{76E10B76-3A6F-4EA3-94F2-05A0394DF4FE}" destId="{A8EEE30F-BC62-42B4-8705-BB6D8FF45BC2}" srcOrd="0" destOrd="0" presId="urn:microsoft.com/office/officeart/2005/8/layout/orgChart1"/>
    <dgm:cxn modelId="{3572EEDA-B81C-4CA0-8F9D-761C81AC89CB}" type="presOf" srcId="{E47D28AE-F3FB-4466-90D4-548A036F691F}" destId="{458F869A-ADF4-4B10-877E-7AFD3B5FB510}" srcOrd="1" destOrd="0" presId="urn:microsoft.com/office/officeart/2005/8/layout/orgChart1"/>
    <dgm:cxn modelId="{77BEF44C-5544-4DE0-96D4-530BC027745C}" type="presOf" srcId="{EF66B313-478C-4E07-BF64-B5F9994225D5}" destId="{41677EA6-EA3F-48AB-B80A-386039BBCF01}" srcOrd="0" destOrd="0" presId="urn:microsoft.com/office/officeart/2005/8/layout/orgChart1"/>
    <dgm:cxn modelId="{CF14C9C5-ACC2-4AB5-B5EC-EFF5F039FB56}" type="presOf" srcId="{461A6B5D-DCCD-43F0-A4FF-2E34D0923CCF}" destId="{7C28E3AC-90E3-481F-AE19-7D5EE6D487C7}" srcOrd="0" destOrd="0" presId="urn:microsoft.com/office/officeart/2005/8/layout/orgChart1"/>
    <dgm:cxn modelId="{4FD7A574-6ABB-443D-B0BC-363EFC4F03C9}" type="presOf" srcId="{95CA92DB-5D3B-49EA-9D77-731543824046}" destId="{89F1F25D-BA52-4A08-9649-EFE860DECF74}" srcOrd="0" destOrd="0" presId="urn:microsoft.com/office/officeart/2005/8/layout/orgChart1"/>
    <dgm:cxn modelId="{DA1E9B83-1AFE-40A4-BEC9-727FEE2167E1}" type="presOf" srcId="{A69EF659-2FE2-487D-9AC8-DB974C1BB90F}" destId="{18578F1F-485B-4FD8-954E-5F634BBEBAB0}" srcOrd="0" destOrd="0" presId="urn:microsoft.com/office/officeart/2005/8/layout/orgChart1"/>
    <dgm:cxn modelId="{684BA61D-C6C1-40DB-8F7C-0074EC9C5D94}" srcId="{461A6B5D-DCCD-43F0-A4FF-2E34D0923CCF}" destId="{E597C41D-E60C-4C5E-8E62-C2A1AB0B7554}" srcOrd="0" destOrd="0" parTransId="{4457DDBC-E32A-44F2-B72B-5444AEBF99F7}" sibTransId="{66A42A8D-CD57-4761-BB0D-BB2C36963202}"/>
    <dgm:cxn modelId="{7F5809BC-9672-4E40-B103-49A798BD16B1}" type="presOf" srcId="{56909BFC-1180-4DA5-90A3-0FAA31BBEA3F}" destId="{EC130313-DBD0-4D1E-94BE-352C70363DA1}" srcOrd="0" destOrd="0" presId="urn:microsoft.com/office/officeart/2005/8/layout/orgChart1"/>
    <dgm:cxn modelId="{63DEB613-2C23-43C4-B2CB-807323408133}" type="presOf" srcId="{E597C41D-E60C-4C5E-8E62-C2A1AB0B7554}" destId="{D3803DFB-9204-4101-8E53-5447E2BBB785}" srcOrd="0" destOrd="0" presId="urn:microsoft.com/office/officeart/2005/8/layout/orgChart1"/>
    <dgm:cxn modelId="{D55B2516-1E1A-4294-9EE3-4D3794A50F22}" type="presOf" srcId="{6EC0D6F4-F85A-4979-A881-BAD662435083}" destId="{6647C73E-637B-4640-8410-A2A79525996A}" srcOrd="0" destOrd="0" presId="urn:microsoft.com/office/officeart/2005/8/layout/orgChart1"/>
    <dgm:cxn modelId="{F2189E56-4BC3-4414-B227-C2F645038CDE}" srcId="{48FEA505-2AF4-4D05-9BD0-554601AA89E0}" destId="{461A6B5D-DCCD-43F0-A4FF-2E34D0923CCF}" srcOrd="0" destOrd="0" parTransId="{27AAF5CB-D579-44FB-83A1-61D2137083E7}" sibTransId="{3E53E3AB-B183-4696-A90D-995BD981297F}"/>
    <dgm:cxn modelId="{76253917-505C-49A9-B465-47B2C197FD05}" type="presOf" srcId="{E47D28AE-F3FB-4466-90D4-548A036F691F}" destId="{93445F33-A1DF-4093-9093-266822D6E66C}" srcOrd="0" destOrd="0" presId="urn:microsoft.com/office/officeart/2005/8/layout/orgChart1"/>
    <dgm:cxn modelId="{DD010FF8-E47E-4BEE-A4B1-5A3E3F892003}" type="presOf" srcId="{48FEA505-2AF4-4D05-9BD0-554601AA89E0}" destId="{098C9996-643A-4733-A9EB-C10B75D65B85}" srcOrd="0" destOrd="0" presId="urn:microsoft.com/office/officeart/2005/8/layout/orgChart1"/>
    <dgm:cxn modelId="{AA4C924F-C7CC-4FE8-9062-590996A77974}" type="presOf" srcId="{8608E0C8-BE66-46D0-A54B-A0BCACDE9A49}" destId="{5A18EB3D-EC49-47FB-8EBA-244EDBAE8D3E}" srcOrd="1" destOrd="0" presId="urn:microsoft.com/office/officeart/2005/8/layout/orgChart1"/>
    <dgm:cxn modelId="{E48AE372-8637-4B10-83DD-0EBA2E9033A9}" type="presOf" srcId="{16C13BBD-90A6-4394-9368-B3AA66A2FC31}" destId="{6B81C816-5938-4AF6-AECB-11BE3B77AF31}" srcOrd="0" destOrd="0" presId="urn:microsoft.com/office/officeart/2005/8/layout/orgChart1"/>
    <dgm:cxn modelId="{D256AF60-8DAE-4BC6-A4CA-C981CF8F38AF}" type="presOf" srcId="{4159E560-0A85-4A9D-9B38-30B387077552}" destId="{518EE4D4-B0C8-4463-8CAD-30C94641B106}" srcOrd="0" destOrd="0" presId="urn:microsoft.com/office/officeart/2005/8/layout/orgChart1"/>
    <dgm:cxn modelId="{4599369F-5383-445B-BD8C-A94BD8F29D8D}" type="presOf" srcId="{7A203EA7-F64F-4F2D-8B20-DDB459F7D933}" destId="{0236AE23-738D-4C8E-B27F-F0D067ACFB26}" srcOrd="0" destOrd="0" presId="urn:microsoft.com/office/officeart/2005/8/layout/orgChart1"/>
    <dgm:cxn modelId="{24AB5777-6957-4AA7-A6C6-7CD09E7BE90D}" type="presOf" srcId="{E597C41D-E60C-4C5E-8E62-C2A1AB0B7554}" destId="{5D1AD072-2F86-43A6-97E8-775FDE88134A}" srcOrd="1" destOrd="0" presId="urn:microsoft.com/office/officeart/2005/8/layout/orgChart1"/>
    <dgm:cxn modelId="{A67D7150-4192-47E2-A6E6-BA6AC9B2473B}" type="presOf" srcId="{DF29CE5D-C02A-49D2-A77B-D507B6FA9C2A}" destId="{D89600E9-EB03-47DE-B193-89D79BEC9239}" srcOrd="0" destOrd="0" presId="urn:microsoft.com/office/officeart/2005/8/layout/orgChart1"/>
    <dgm:cxn modelId="{FF9C4919-4BC6-434D-9BC3-F3B0C5AFB093}" type="presOf" srcId="{8608E0C8-BE66-46D0-A54B-A0BCACDE9A49}" destId="{34E1A57D-25DF-4733-A456-CC32342A39CF}" srcOrd="0" destOrd="0" presId="urn:microsoft.com/office/officeart/2005/8/layout/orgChart1"/>
    <dgm:cxn modelId="{12CB994E-84A2-4DF5-86C4-4E76A928688D}" type="presOf" srcId="{27AAF5CB-D579-44FB-83A1-61D2137083E7}" destId="{86DA8CFB-A20F-4B90-91E8-6272EAE070B5}" srcOrd="0" destOrd="0" presId="urn:microsoft.com/office/officeart/2005/8/layout/orgChart1"/>
    <dgm:cxn modelId="{84DA6C0A-DC59-47F1-A6CC-1D3DFE5CE7E6}" type="presOf" srcId="{26FCEB2B-1187-4C77-BF18-8D3503164C8D}" destId="{719804C7-31B9-4866-8F48-5248DFB6DE0E}" srcOrd="0" destOrd="0" presId="urn:microsoft.com/office/officeart/2005/8/layout/orgChart1"/>
    <dgm:cxn modelId="{2AEB08ED-F4E4-404E-BCB3-78E14DDD880A}" type="presOf" srcId="{95CA92DB-5D3B-49EA-9D77-731543824046}" destId="{D5FD8AE8-8DA0-4FD9-9F50-2480ABC21AEF}" srcOrd="1" destOrd="0" presId="urn:microsoft.com/office/officeart/2005/8/layout/orgChart1"/>
    <dgm:cxn modelId="{C62C1222-2F01-4CCF-9CFF-D346E40D5898}" srcId="{8608E0C8-BE66-46D0-A54B-A0BCACDE9A49}" destId="{95CA92DB-5D3B-49EA-9D77-731543824046}" srcOrd="0" destOrd="0" parTransId="{7A203EA7-F64F-4F2D-8B20-DDB459F7D933}" sibTransId="{BBD0D6C1-15E5-4C49-BB5B-01D3E56078B3}"/>
    <dgm:cxn modelId="{C09A0646-1972-44A6-87C2-11AD04F694A2}" type="presOf" srcId="{76E10B76-3A6F-4EA3-94F2-05A0394DF4FE}" destId="{D4CF2154-F1BF-40C5-8C4B-7E003B7AD0FD}" srcOrd="1" destOrd="0" presId="urn:microsoft.com/office/officeart/2005/8/layout/orgChart1"/>
    <dgm:cxn modelId="{46BBAAFC-69E5-45EA-BAF2-3B99AABDF90D}" srcId="{9E12567A-EC45-4B48-AA61-DC1E13CE78EA}" destId="{8608E0C8-BE66-46D0-A54B-A0BCACDE9A49}" srcOrd="0" destOrd="0" parTransId="{4E434DFE-2CD5-49C4-9024-E79C344FFB04}" sibTransId="{AA204FCA-BD66-44FE-900C-A340D67CF8AB}"/>
    <dgm:cxn modelId="{F9182118-5687-4B92-AE97-E9DA30116722}" srcId="{8608E0C8-BE66-46D0-A54B-A0BCACDE9A49}" destId="{E47D28AE-F3FB-4466-90D4-548A036F691F}" srcOrd="1" destOrd="0" parTransId="{4159E560-0A85-4A9D-9B38-30B387077552}" sibTransId="{D48B550E-C8E0-409C-8DA6-7CE06451793C}"/>
    <dgm:cxn modelId="{68EA5F9C-9B25-4E7E-A4B8-CAB99FEFDC77}" type="presOf" srcId="{9E12567A-EC45-4B48-AA61-DC1E13CE78EA}" destId="{7C7937CA-AE37-4FCC-8358-C0F4843C515D}" srcOrd="0" destOrd="0" presId="urn:microsoft.com/office/officeart/2005/8/layout/orgChart1"/>
    <dgm:cxn modelId="{6147ABAF-93DF-4B03-8447-80E9DDED58A6}" type="presOf" srcId="{EF66B313-478C-4E07-BF64-B5F9994225D5}" destId="{2F6B39F8-B8FB-4D2D-B679-182673620B89}" srcOrd="1" destOrd="0" presId="urn:microsoft.com/office/officeart/2005/8/layout/orgChart1"/>
    <dgm:cxn modelId="{3FD42156-D25B-40D3-84E3-3B5E0A1DD92D}" srcId="{9E12567A-EC45-4B48-AA61-DC1E13CE78EA}" destId="{A69EF659-2FE2-487D-9AC8-DB974C1BB90F}" srcOrd="1" destOrd="0" parTransId="{E40A42F1-BC42-47A2-80F0-F22E19D5407E}" sibTransId="{A05780EC-91B5-4E02-B293-D82E8564E9BC}"/>
    <dgm:cxn modelId="{5FA503ED-4494-45EB-80EB-C9C3EA626354}" srcId="{9E12567A-EC45-4B48-AA61-DC1E13CE78EA}" destId="{48FEA505-2AF4-4D05-9BD0-554601AA89E0}" srcOrd="2" destOrd="0" parTransId="{288A7825-C650-48DD-BBFA-634BCED9A22D}" sibTransId="{3DF972E5-BEC4-4CFF-B34B-8DAA9FB60D6D}"/>
    <dgm:cxn modelId="{61E1769C-FC56-4A6C-A091-60E80073C5F0}" srcId="{E47D28AE-F3FB-4466-90D4-548A036F691F}" destId="{56909BFC-1180-4DA5-90A3-0FAA31BBEA3F}" srcOrd="0" destOrd="0" parTransId="{16C13BBD-90A6-4394-9368-B3AA66A2FC31}" sibTransId="{37136A3B-9817-4FD1-B3C5-185AF229F389}"/>
    <dgm:cxn modelId="{09AA2D89-9632-4E3D-AC57-AC0B3D7CD51A}" type="presOf" srcId="{6EC0D6F4-F85A-4979-A881-BAD662435083}" destId="{2ACA329E-269E-4421-8C82-4AFB729A459B}" srcOrd="1" destOrd="0" presId="urn:microsoft.com/office/officeart/2005/8/layout/orgChart1"/>
    <dgm:cxn modelId="{1CC607E9-E86F-4638-B933-5AB4059DA30B}" type="presOf" srcId="{A69EF659-2FE2-487D-9AC8-DB974C1BB90F}" destId="{9336F278-B762-45A9-925A-E713E03C74A3}" srcOrd="1" destOrd="0" presId="urn:microsoft.com/office/officeart/2005/8/layout/orgChart1"/>
    <dgm:cxn modelId="{AADE5E26-F188-4F9A-8F43-FA1C059F7DA6}" srcId="{A69EF659-2FE2-487D-9AC8-DB974C1BB90F}" destId="{6EC0D6F4-F85A-4979-A881-BAD662435083}" srcOrd="0" destOrd="0" parTransId="{DF29CE5D-C02A-49D2-A77B-D507B6FA9C2A}" sibTransId="{08B23450-6C15-42EB-A2AF-CE86CB412E15}"/>
    <dgm:cxn modelId="{7BA6A67D-D073-47DF-8461-C3217DB876E3}" type="presParOf" srcId="{7C7937CA-AE37-4FCC-8358-C0F4843C515D}" destId="{EF63AC23-7ECB-4245-8EF6-416D0B6D34A1}" srcOrd="0" destOrd="0" presId="urn:microsoft.com/office/officeart/2005/8/layout/orgChart1"/>
    <dgm:cxn modelId="{452C34B5-92CE-4A33-80B8-D74F4CF35F76}" type="presParOf" srcId="{EF63AC23-7ECB-4245-8EF6-416D0B6D34A1}" destId="{6CD1DFE9-43F4-421D-A8BE-89B7A857A532}" srcOrd="0" destOrd="0" presId="urn:microsoft.com/office/officeart/2005/8/layout/orgChart1"/>
    <dgm:cxn modelId="{92AAC895-F630-4C06-9F54-273581B3F5FD}" type="presParOf" srcId="{6CD1DFE9-43F4-421D-A8BE-89B7A857A532}" destId="{34E1A57D-25DF-4733-A456-CC32342A39CF}" srcOrd="0" destOrd="0" presId="urn:microsoft.com/office/officeart/2005/8/layout/orgChart1"/>
    <dgm:cxn modelId="{EA9027CA-E8A7-4BA4-BDAC-D1CE08791C8A}" type="presParOf" srcId="{6CD1DFE9-43F4-421D-A8BE-89B7A857A532}" destId="{5A18EB3D-EC49-47FB-8EBA-244EDBAE8D3E}" srcOrd="1" destOrd="0" presId="urn:microsoft.com/office/officeart/2005/8/layout/orgChart1"/>
    <dgm:cxn modelId="{091F3364-0D38-4E4B-B327-427F494B97EE}" type="presParOf" srcId="{EF63AC23-7ECB-4245-8EF6-416D0B6D34A1}" destId="{FA7644E1-1318-4AC9-B675-05E5E6B5433D}" srcOrd="1" destOrd="0" presId="urn:microsoft.com/office/officeart/2005/8/layout/orgChart1"/>
    <dgm:cxn modelId="{EC7701B3-7D86-4223-9C36-A58B7AA3FA7C}" type="presParOf" srcId="{FA7644E1-1318-4AC9-B675-05E5E6B5433D}" destId="{0236AE23-738D-4C8E-B27F-F0D067ACFB26}" srcOrd="0" destOrd="0" presId="urn:microsoft.com/office/officeart/2005/8/layout/orgChart1"/>
    <dgm:cxn modelId="{A9CD1667-F360-4DA7-A081-939325A3E88C}" type="presParOf" srcId="{FA7644E1-1318-4AC9-B675-05E5E6B5433D}" destId="{1BAD966E-467D-4371-A826-44FB945050E9}" srcOrd="1" destOrd="0" presId="urn:microsoft.com/office/officeart/2005/8/layout/orgChart1"/>
    <dgm:cxn modelId="{BEFD84B3-3D98-4D79-BBA6-F8C57DAFB903}" type="presParOf" srcId="{1BAD966E-467D-4371-A826-44FB945050E9}" destId="{13C56AFC-DB8E-4506-AC86-9FC6DAA55709}" srcOrd="0" destOrd="0" presId="urn:microsoft.com/office/officeart/2005/8/layout/orgChart1"/>
    <dgm:cxn modelId="{1BAEF665-A83B-4B89-AFE1-D53A8D4A2D5C}" type="presParOf" srcId="{13C56AFC-DB8E-4506-AC86-9FC6DAA55709}" destId="{89F1F25D-BA52-4A08-9649-EFE860DECF74}" srcOrd="0" destOrd="0" presId="urn:microsoft.com/office/officeart/2005/8/layout/orgChart1"/>
    <dgm:cxn modelId="{DECB0FA6-AA5A-470F-AEB8-2F6F1026F2A3}" type="presParOf" srcId="{13C56AFC-DB8E-4506-AC86-9FC6DAA55709}" destId="{D5FD8AE8-8DA0-4FD9-9F50-2480ABC21AEF}" srcOrd="1" destOrd="0" presId="urn:microsoft.com/office/officeart/2005/8/layout/orgChart1"/>
    <dgm:cxn modelId="{C7147290-C25B-46FD-B5A6-B9BC0C76682C}" type="presParOf" srcId="{1BAD966E-467D-4371-A826-44FB945050E9}" destId="{A1AB852C-222D-406D-858E-D4D46BA10590}" srcOrd="1" destOrd="0" presId="urn:microsoft.com/office/officeart/2005/8/layout/orgChart1"/>
    <dgm:cxn modelId="{BBB82A03-918E-4FD9-BE2D-8C4529EA8E1F}" type="presParOf" srcId="{A1AB852C-222D-406D-858E-D4D46BA10590}" destId="{719804C7-31B9-4866-8F48-5248DFB6DE0E}" srcOrd="0" destOrd="0" presId="urn:microsoft.com/office/officeart/2005/8/layout/orgChart1"/>
    <dgm:cxn modelId="{C92EF096-783F-4965-9B2D-207A2FE8A82C}" type="presParOf" srcId="{A1AB852C-222D-406D-858E-D4D46BA10590}" destId="{BF7AF44A-6BAA-423A-AEBD-72F01EE8BF8E}" srcOrd="1" destOrd="0" presId="urn:microsoft.com/office/officeart/2005/8/layout/orgChart1"/>
    <dgm:cxn modelId="{F1846E43-6F9E-4B9B-B3D6-9533102095A9}" type="presParOf" srcId="{BF7AF44A-6BAA-423A-AEBD-72F01EE8BF8E}" destId="{B4BCAF02-8914-4F89-84E3-CA1E1B7CE909}" srcOrd="0" destOrd="0" presId="urn:microsoft.com/office/officeart/2005/8/layout/orgChart1"/>
    <dgm:cxn modelId="{4493E14A-5A28-45E6-BA4F-CBF3AE0EFC85}" type="presParOf" srcId="{B4BCAF02-8914-4F89-84E3-CA1E1B7CE909}" destId="{41677EA6-EA3F-48AB-B80A-386039BBCF01}" srcOrd="0" destOrd="0" presId="urn:microsoft.com/office/officeart/2005/8/layout/orgChart1"/>
    <dgm:cxn modelId="{0B97C01F-FC1F-4D3C-B4A0-BADCBFDA5637}" type="presParOf" srcId="{B4BCAF02-8914-4F89-84E3-CA1E1B7CE909}" destId="{2F6B39F8-B8FB-4D2D-B679-182673620B89}" srcOrd="1" destOrd="0" presId="urn:microsoft.com/office/officeart/2005/8/layout/orgChart1"/>
    <dgm:cxn modelId="{D7F18B5B-B14B-4739-AF3C-AD2FD5C8A670}" type="presParOf" srcId="{BF7AF44A-6BAA-423A-AEBD-72F01EE8BF8E}" destId="{753459F6-3FC3-4868-A6D7-9EC45652AD92}" srcOrd="1" destOrd="0" presId="urn:microsoft.com/office/officeart/2005/8/layout/orgChart1"/>
    <dgm:cxn modelId="{9BFFD4CE-21EF-4660-AD0B-670E72FF6FEE}" type="presParOf" srcId="{BF7AF44A-6BAA-423A-AEBD-72F01EE8BF8E}" destId="{6EC20D53-C66E-407D-8025-01D825C1FFB6}" srcOrd="2" destOrd="0" presId="urn:microsoft.com/office/officeart/2005/8/layout/orgChart1"/>
    <dgm:cxn modelId="{B6B10A92-4154-4954-8F6D-2477B602BB03}" type="presParOf" srcId="{1BAD966E-467D-4371-A826-44FB945050E9}" destId="{1E02FDF6-2158-4F66-8052-250A0D6D3E1B}" srcOrd="2" destOrd="0" presId="urn:microsoft.com/office/officeart/2005/8/layout/orgChart1"/>
    <dgm:cxn modelId="{975ADCE3-F95C-4E71-ABA2-FFA1282A6C28}" type="presParOf" srcId="{FA7644E1-1318-4AC9-B675-05E5E6B5433D}" destId="{518EE4D4-B0C8-4463-8CAD-30C94641B106}" srcOrd="2" destOrd="0" presId="urn:microsoft.com/office/officeart/2005/8/layout/orgChart1"/>
    <dgm:cxn modelId="{160E97BC-FC3D-45DA-8EB8-17E3ED78F66C}" type="presParOf" srcId="{FA7644E1-1318-4AC9-B675-05E5E6B5433D}" destId="{B8B4A7B1-304D-490A-AE09-2B2059250856}" srcOrd="3" destOrd="0" presId="urn:microsoft.com/office/officeart/2005/8/layout/orgChart1"/>
    <dgm:cxn modelId="{43F79149-BA60-4EBE-8F9F-B74F1CAEF2F5}" type="presParOf" srcId="{B8B4A7B1-304D-490A-AE09-2B2059250856}" destId="{8830BFE0-9402-4B8F-BE79-F78D03B45B5A}" srcOrd="0" destOrd="0" presId="urn:microsoft.com/office/officeart/2005/8/layout/orgChart1"/>
    <dgm:cxn modelId="{27414547-61F2-4882-A5D9-99E9D3BC0CC7}" type="presParOf" srcId="{8830BFE0-9402-4B8F-BE79-F78D03B45B5A}" destId="{93445F33-A1DF-4093-9093-266822D6E66C}" srcOrd="0" destOrd="0" presId="urn:microsoft.com/office/officeart/2005/8/layout/orgChart1"/>
    <dgm:cxn modelId="{53A2E096-EAE7-491E-81ED-B3743275D401}" type="presParOf" srcId="{8830BFE0-9402-4B8F-BE79-F78D03B45B5A}" destId="{458F869A-ADF4-4B10-877E-7AFD3B5FB510}" srcOrd="1" destOrd="0" presId="urn:microsoft.com/office/officeart/2005/8/layout/orgChart1"/>
    <dgm:cxn modelId="{E8955D74-6972-4C10-874B-402A03C944ED}" type="presParOf" srcId="{B8B4A7B1-304D-490A-AE09-2B2059250856}" destId="{F1980A97-86EA-47FE-836C-C627185DE8AF}" srcOrd="1" destOrd="0" presId="urn:microsoft.com/office/officeart/2005/8/layout/orgChart1"/>
    <dgm:cxn modelId="{D358DDDD-913F-4ADA-8F85-F29EFD899011}" type="presParOf" srcId="{F1980A97-86EA-47FE-836C-C627185DE8AF}" destId="{6B81C816-5938-4AF6-AECB-11BE3B77AF31}" srcOrd="0" destOrd="0" presId="urn:microsoft.com/office/officeart/2005/8/layout/orgChart1"/>
    <dgm:cxn modelId="{C84138A9-DF70-40AF-B81D-80892FA23A2F}" type="presParOf" srcId="{F1980A97-86EA-47FE-836C-C627185DE8AF}" destId="{4DD6DE56-BCBF-4D8F-B52C-963F083951CD}" srcOrd="1" destOrd="0" presId="urn:microsoft.com/office/officeart/2005/8/layout/orgChart1"/>
    <dgm:cxn modelId="{2451DA87-FB8D-4837-B0D7-5970766FE6D3}" type="presParOf" srcId="{4DD6DE56-BCBF-4D8F-B52C-963F083951CD}" destId="{79A9850C-AE79-4108-B216-0BF42730CDCE}" srcOrd="0" destOrd="0" presId="urn:microsoft.com/office/officeart/2005/8/layout/orgChart1"/>
    <dgm:cxn modelId="{F5C5C29B-A9EB-4FF1-A05B-07E115AEAD85}" type="presParOf" srcId="{79A9850C-AE79-4108-B216-0BF42730CDCE}" destId="{EC130313-DBD0-4D1E-94BE-352C70363DA1}" srcOrd="0" destOrd="0" presId="urn:microsoft.com/office/officeart/2005/8/layout/orgChart1"/>
    <dgm:cxn modelId="{CDAD4F42-0338-4088-AEB8-85586D2DEFC9}" type="presParOf" srcId="{79A9850C-AE79-4108-B216-0BF42730CDCE}" destId="{66E5D3C3-4A5D-43C3-AD2A-33E24632A6EF}" srcOrd="1" destOrd="0" presId="urn:microsoft.com/office/officeart/2005/8/layout/orgChart1"/>
    <dgm:cxn modelId="{6DE11CEA-7229-4615-8A20-A4949112A14F}" type="presParOf" srcId="{4DD6DE56-BCBF-4D8F-B52C-963F083951CD}" destId="{EF2B3645-AC60-44B2-81B9-790913BA3643}" srcOrd="1" destOrd="0" presId="urn:microsoft.com/office/officeart/2005/8/layout/orgChart1"/>
    <dgm:cxn modelId="{E0E75F91-F1CB-4443-A933-493CA547FB9E}" type="presParOf" srcId="{4DD6DE56-BCBF-4D8F-B52C-963F083951CD}" destId="{ECBAB492-9A93-4BA8-AE2D-2044D418CB6B}" srcOrd="2" destOrd="0" presId="urn:microsoft.com/office/officeart/2005/8/layout/orgChart1"/>
    <dgm:cxn modelId="{4DF64C3D-AF20-458B-B8D4-009A1291A9FB}" type="presParOf" srcId="{B8B4A7B1-304D-490A-AE09-2B2059250856}" destId="{CF815C5D-1928-4FB1-A30E-30113FF4D7C1}" srcOrd="2" destOrd="0" presId="urn:microsoft.com/office/officeart/2005/8/layout/orgChart1"/>
    <dgm:cxn modelId="{68B05F8C-A96A-45C1-8F64-05A991501B13}" type="presParOf" srcId="{EF63AC23-7ECB-4245-8EF6-416D0B6D34A1}" destId="{C61AF757-8ED1-4EB3-9156-8C383B97C3F5}" srcOrd="2" destOrd="0" presId="urn:microsoft.com/office/officeart/2005/8/layout/orgChart1"/>
    <dgm:cxn modelId="{DAFE2AE4-87F1-46E1-BCAA-8756B082D35B}" type="presParOf" srcId="{7C7937CA-AE37-4FCC-8358-C0F4843C515D}" destId="{EC322F0B-5BFA-4D07-B6A2-D830849634EA}" srcOrd="1" destOrd="0" presId="urn:microsoft.com/office/officeart/2005/8/layout/orgChart1"/>
    <dgm:cxn modelId="{881E0D39-FC89-47A6-AFFD-7A762219C87A}" type="presParOf" srcId="{EC322F0B-5BFA-4D07-B6A2-D830849634EA}" destId="{B6A8B1B7-13A1-47D3-9882-A396F40858CF}" srcOrd="0" destOrd="0" presId="urn:microsoft.com/office/officeart/2005/8/layout/orgChart1"/>
    <dgm:cxn modelId="{6E4550B2-86AE-4C5A-83E6-7B3C587D32C3}" type="presParOf" srcId="{B6A8B1B7-13A1-47D3-9882-A396F40858CF}" destId="{18578F1F-485B-4FD8-954E-5F634BBEBAB0}" srcOrd="0" destOrd="0" presId="urn:microsoft.com/office/officeart/2005/8/layout/orgChart1"/>
    <dgm:cxn modelId="{187E065D-7574-4FD0-96D0-FEE4B169A4F4}" type="presParOf" srcId="{B6A8B1B7-13A1-47D3-9882-A396F40858CF}" destId="{9336F278-B762-45A9-925A-E713E03C74A3}" srcOrd="1" destOrd="0" presId="urn:microsoft.com/office/officeart/2005/8/layout/orgChart1"/>
    <dgm:cxn modelId="{2B58653C-B237-483A-9C3B-FDE5B71B8D21}" type="presParOf" srcId="{EC322F0B-5BFA-4D07-B6A2-D830849634EA}" destId="{AEB293E8-B810-4344-AE3B-22BC68BC73DA}" srcOrd="1" destOrd="0" presId="urn:microsoft.com/office/officeart/2005/8/layout/orgChart1"/>
    <dgm:cxn modelId="{47C0B4C9-6154-4364-AB30-27F25EF3ECD3}" type="presParOf" srcId="{AEB293E8-B810-4344-AE3B-22BC68BC73DA}" destId="{D89600E9-EB03-47DE-B193-89D79BEC9239}" srcOrd="0" destOrd="0" presId="urn:microsoft.com/office/officeart/2005/8/layout/orgChart1"/>
    <dgm:cxn modelId="{03A9517B-8815-4546-9000-5B335261AD93}" type="presParOf" srcId="{AEB293E8-B810-4344-AE3B-22BC68BC73DA}" destId="{9186D713-72D1-4E6F-B3F6-0D53CF1EFD47}" srcOrd="1" destOrd="0" presId="urn:microsoft.com/office/officeart/2005/8/layout/orgChart1"/>
    <dgm:cxn modelId="{17F9EB8C-9F14-4806-A7C8-094212048043}" type="presParOf" srcId="{9186D713-72D1-4E6F-B3F6-0D53CF1EFD47}" destId="{302CE17C-A38B-4668-BA5F-3214E9857529}" srcOrd="0" destOrd="0" presId="urn:microsoft.com/office/officeart/2005/8/layout/orgChart1"/>
    <dgm:cxn modelId="{F1D39E96-8D6B-423D-A5E7-8A4359A5492C}" type="presParOf" srcId="{302CE17C-A38B-4668-BA5F-3214E9857529}" destId="{6647C73E-637B-4640-8410-A2A79525996A}" srcOrd="0" destOrd="0" presId="urn:microsoft.com/office/officeart/2005/8/layout/orgChart1"/>
    <dgm:cxn modelId="{86C1A35F-83A3-43E1-98A3-3CF0E7884873}" type="presParOf" srcId="{302CE17C-A38B-4668-BA5F-3214E9857529}" destId="{2ACA329E-269E-4421-8C82-4AFB729A459B}" srcOrd="1" destOrd="0" presId="urn:microsoft.com/office/officeart/2005/8/layout/orgChart1"/>
    <dgm:cxn modelId="{5A064419-0F56-43BB-AD32-F674F9F824EE}" type="presParOf" srcId="{9186D713-72D1-4E6F-B3F6-0D53CF1EFD47}" destId="{0FF039F7-661D-4AC9-AB8F-32614A43E2DE}" srcOrd="1" destOrd="0" presId="urn:microsoft.com/office/officeart/2005/8/layout/orgChart1"/>
    <dgm:cxn modelId="{F3B94464-4B1E-4891-BE99-CBD9D44E5709}" type="presParOf" srcId="{0FF039F7-661D-4AC9-AB8F-32614A43E2DE}" destId="{437ECA97-0A81-40F6-B38E-494625654F2A}" srcOrd="0" destOrd="0" presId="urn:microsoft.com/office/officeart/2005/8/layout/orgChart1"/>
    <dgm:cxn modelId="{CB301F16-CA47-4616-BB9A-4F28F4C29A2F}" type="presParOf" srcId="{0FF039F7-661D-4AC9-AB8F-32614A43E2DE}" destId="{6BC8AAF0-6F64-4172-86DB-A1DBF8291EF1}" srcOrd="1" destOrd="0" presId="urn:microsoft.com/office/officeart/2005/8/layout/orgChart1"/>
    <dgm:cxn modelId="{AA7E3999-7616-4F22-BDAD-54596CDD7229}" type="presParOf" srcId="{6BC8AAF0-6F64-4172-86DB-A1DBF8291EF1}" destId="{D91AF1C3-C1FD-4F00-B166-D7F64EBA8219}" srcOrd="0" destOrd="0" presId="urn:microsoft.com/office/officeart/2005/8/layout/orgChart1"/>
    <dgm:cxn modelId="{A6D6EF57-53AF-4D1B-B917-31EA1DBD05C6}" type="presParOf" srcId="{D91AF1C3-C1FD-4F00-B166-D7F64EBA8219}" destId="{A8EEE30F-BC62-42B4-8705-BB6D8FF45BC2}" srcOrd="0" destOrd="0" presId="urn:microsoft.com/office/officeart/2005/8/layout/orgChart1"/>
    <dgm:cxn modelId="{F57FD7C7-969E-498C-99D9-24EBD4459125}" type="presParOf" srcId="{D91AF1C3-C1FD-4F00-B166-D7F64EBA8219}" destId="{D4CF2154-F1BF-40C5-8C4B-7E003B7AD0FD}" srcOrd="1" destOrd="0" presId="urn:microsoft.com/office/officeart/2005/8/layout/orgChart1"/>
    <dgm:cxn modelId="{BDBD03DE-5623-49AE-9703-78834C4B2808}" type="presParOf" srcId="{6BC8AAF0-6F64-4172-86DB-A1DBF8291EF1}" destId="{D59534E9-3CBC-4C32-B9B9-CC9A12A3C6A1}" srcOrd="1" destOrd="0" presId="urn:microsoft.com/office/officeart/2005/8/layout/orgChart1"/>
    <dgm:cxn modelId="{BB6A9733-46DD-4955-ABC2-7533943ABD70}" type="presParOf" srcId="{6BC8AAF0-6F64-4172-86DB-A1DBF8291EF1}" destId="{AF417CD7-4708-4873-9FAB-6870171A9FAB}" srcOrd="2" destOrd="0" presId="urn:microsoft.com/office/officeart/2005/8/layout/orgChart1"/>
    <dgm:cxn modelId="{FFE9CF4B-F0B4-47C4-A2CB-FD332F2052FE}" type="presParOf" srcId="{9186D713-72D1-4E6F-B3F6-0D53CF1EFD47}" destId="{F116477A-989D-4597-BED0-617E9B984A34}" srcOrd="2" destOrd="0" presId="urn:microsoft.com/office/officeart/2005/8/layout/orgChart1"/>
    <dgm:cxn modelId="{9122E7E1-918A-4C6D-B084-922FC088EF24}" type="presParOf" srcId="{EC322F0B-5BFA-4D07-B6A2-D830849634EA}" destId="{9F9FB6E4-2AFC-4BEC-8B4F-9B9B74E826C8}" srcOrd="2" destOrd="0" presId="urn:microsoft.com/office/officeart/2005/8/layout/orgChart1"/>
    <dgm:cxn modelId="{283CE05D-DBD6-4D23-84D1-3884DD71473D}" type="presParOf" srcId="{7C7937CA-AE37-4FCC-8358-C0F4843C515D}" destId="{86046B20-2E12-4186-BB35-BB841F194B4F}" srcOrd="2" destOrd="0" presId="urn:microsoft.com/office/officeart/2005/8/layout/orgChart1"/>
    <dgm:cxn modelId="{71B9C8B6-10CD-4DF6-A067-FBF9FB510AB6}" type="presParOf" srcId="{86046B20-2E12-4186-BB35-BB841F194B4F}" destId="{E5383BC9-9B1F-442B-AA84-9EEEA6627F24}" srcOrd="0" destOrd="0" presId="urn:microsoft.com/office/officeart/2005/8/layout/orgChart1"/>
    <dgm:cxn modelId="{FB6BFD25-77F6-4409-A406-DD0F584EE188}" type="presParOf" srcId="{E5383BC9-9B1F-442B-AA84-9EEEA6627F24}" destId="{098C9996-643A-4733-A9EB-C10B75D65B85}" srcOrd="0" destOrd="0" presId="urn:microsoft.com/office/officeart/2005/8/layout/orgChart1"/>
    <dgm:cxn modelId="{84640353-E82E-4713-A748-0CA6F5877F42}" type="presParOf" srcId="{E5383BC9-9B1F-442B-AA84-9EEEA6627F24}" destId="{E0773A3C-247F-4A0F-B106-E7C05896915E}" srcOrd="1" destOrd="0" presId="urn:microsoft.com/office/officeart/2005/8/layout/orgChart1"/>
    <dgm:cxn modelId="{CCFE3B3F-083C-497C-8E92-BCD959AF6416}" type="presParOf" srcId="{86046B20-2E12-4186-BB35-BB841F194B4F}" destId="{822D511C-1F3A-4DA5-8A3D-92274F3D0275}" srcOrd="1" destOrd="0" presId="urn:microsoft.com/office/officeart/2005/8/layout/orgChart1"/>
    <dgm:cxn modelId="{CC2B04B3-6FBF-4CEA-8E9F-E75FAE17BE1B}" type="presParOf" srcId="{822D511C-1F3A-4DA5-8A3D-92274F3D0275}" destId="{86DA8CFB-A20F-4B90-91E8-6272EAE070B5}" srcOrd="0" destOrd="0" presId="urn:microsoft.com/office/officeart/2005/8/layout/orgChart1"/>
    <dgm:cxn modelId="{A624D5EE-82CB-4265-ABF8-34022993CD37}" type="presParOf" srcId="{822D511C-1F3A-4DA5-8A3D-92274F3D0275}" destId="{D92DC029-BD58-4599-81CD-FF2F65823939}" srcOrd="1" destOrd="0" presId="urn:microsoft.com/office/officeart/2005/8/layout/orgChart1"/>
    <dgm:cxn modelId="{A18564EC-7620-4BAC-A895-1228016DA411}" type="presParOf" srcId="{D92DC029-BD58-4599-81CD-FF2F65823939}" destId="{C9879EDA-3C60-4ACD-9184-78CC6ABE2979}" srcOrd="0" destOrd="0" presId="urn:microsoft.com/office/officeart/2005/8/layout/orgChart1"/>
    <dgm:cxn modelId="{387C9B9C-1451-4C55-837B-262128C014F1}" type="presParOf" srcId="{C9879EDA-3C60-4ACD-9184-78CC6ABE2979}" destId="{7C28E3AC-90E3-481F-AE19-7D5EE6D487C7}" srcOrd="0" destOrd="0" presId="urn:microsoft.com/office/officeart/2005/8/layout/orgChart1"/>
    <dgm:cxn modelId="{4719707B-3F25-4736-8C6C-26E2CB7AB133}" type="presParOf" srcId="{C9879EDA-3C60-4ACD-9184-78CC6ABE2979}" destId="{B03D42AD-A975-4889-9490-426164C2209F}" srcOrd="1" destOrd="0" presId="urn:microsoft.com/office/officeart/2005/8/layout/orgChart1"/>
    <dgm:cxn modelId="{6DBFFB46-128C-49EC-B845-5FD8732A6AF5}" type="presParOf" srcId="{D92DC029-BD58-4599-81CD-FF2F65823939}" destId="{FA415DCB-3A11-4D8A-BA7B-86A46C8DB965}" srcOrd="1" destOrd="0" presId="urn:microsoft.com/office/officeart/2005/8/layout/orgChart1"/>
    <dgm:cxn modelId="{E3B45277-28CC-4615-A2B2-A84F3203DAB0}" type="presParOf" srcId="{FA415DCB-3A11-4D8A-BA7B-86A46C8DB965}" destId="{2DA9463B-394E-4CD6-9E16-558F3C4BFED8}" srcOrd="0" destOrd="0" presId="urn:microsoft.com/office/officeart/2005/8/layout/orgChart1"/>
    <dgm:cxn modelId="{CA62D34D-5DF3-4CD7-972D-03F5956255F0}" type="presParOf" srcId="{FA415DCB-3A11-4D8A-BA7B-86A46C8DB965}" destId="{F0769B7B-A6C8-491E-B405-D884F4A16E68}" srcOrd="1" destOrd="0" presId="urn:microsoft.com/office/officeart/2005/8/layout/orgChart1"/>
    <dgm:cxn modelId="{B55A727E-6A44-43FA-A461-BFF0530CAA1F}" type="presParOf" srcId="{F0769B7B-A6C8-491E-B405-D884F4A16E68}" destId="{973098D2-A376-4736-B8DC-D55FE99B21CF}" srcOrd="0" destOrd="0" presId="urn:microsoft.com/office/officeart/2005/8/layout/orgChart1"/>
    <dgm:cxn modelId="{E6D3271C-1ED1-434A-AC0C-D1A0FD9FB074}" type="presParOf" srcId="{973098D2-A376-4736-B8DC-D55FE99B21CF}" destId="{D3803DFB-9204-4101-8E53-5447E2BBB785}" srcOrd="0" destOrd="0" presId="urn:microsoft.com/office/officeart/2005/8/layout/orgChart1"/>
    <dgm:cxn modelId="{1C773F53-37A0-437F-9DC4-E67BB001A52C}" type="presParOf" srcId="{973098D2-A376-4736-B8DC-D55FE99B21CF}" destId="{5D1AD072-2F86-43A6-97E8-775FDE88134A}" srcOrd="1" destOrd="0" presId="urn:microsoft.com/office/officeart/2005/8/layout/orgChart1"/>
    <dgm:cxn modelId="{530F84D3-AD3B-46E5-8247-EFE0F02EB215}" type="presParOf" srcId="{F0769B7B-A6C8-491E-B405-D884F4A16E68}" destId="{68D3EF4F-972E-4D36-98E7-79B2D82CF6B6}" srcOrd="1" destOrd="0" presId="urn:microsoft.com/office/officeart/2005/8/layout/orgChart1"/>
    <dgm:cxn modelId="{5439EC4D-1BD8-4C83-8B83-E934681AA963}" type="presParOf" srcId="{F0769B7B-A6C8-491E-B405-D884F4A16E68}" destId="{609332E6-910E-4F05-9B3A-2BDBF5061B28}" srcOrd="2" destOrd="0" presId="urn:microsoft.com/office/officeart/2005/8/layout/orgChart1"/>
    <dgm:cxn modelId="{73C9C80B-A84E-4863-B208-86259FDC4DDE}" type="presParOf" srcId="{D92DC029-BD58-4599-81CD-FF2F65823939}" destId="{093F8E96-A938-4C1D-8FC1-A1A4DDB014F3}" srcOrd="2" destOrd="0" presId="urn:microsoft.com/office/officeart/2005/8/layout/orgChart1"/>
    <dgm:cxn modelId="{9CBFBE55-51D2-4FCA-91A5-A8DD5ED3A71F}" type="presParOf" srcId="{86046B20-2E12-4186-BB35-BB841F194B4F}" destId="{C0861780-9BD8-4D84-8359-78D9A9A6D32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EB8FBEE-E40B-44D4-8259-0666AD8972F6}"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de-DE"/>
        </a:p>
      </dgm:t>
    </dgm:pt>
    <dgm:pt modelId="{D725B85C-C704-4E8C-9091-411D9020303E}">
      <dgm:prSet phldrT="[Text]"/>
      <dgm:spPr>
        <a:xfrm>
          <a:off x="0" y="1543"/>
          <a:ext cx="3312985" cy="584682"/>
        </a:xfrm>
        <a:prstGeom prst="roundRect">
          <a:avLst/>
        </a:prstGeom>
      </dgm:spPr>
      <dgm:t>
        <a:bodyPr/>
        <a:lstStyle/>
        <a:p>
          <a:r>
            <a:rPr lang="de-DE" smtClean="0">
              <a:latin typeface="Arial"/>
              <a:ea typeface="+mn-ea"/>
              <a:cs typeface="+mn-cs"/>
            </a:rPr>
            <a:t>§§ 1-3</a:t>
          </a:r>
          <a:endParaRPr lang="de-DE" dirty="0">
            <a:latin typeface="Arial"/>
            <a:ea typeface="+mn-ea"/>
            <a:cs typeface="+mn-cs"/>
          </a:endParaRPr>
        </a:p>
      </dgm:t>
    </dgm:pt>
    <dgm:pt modelId="{6C4BC72C-18E9-4EBA-97A5-A8FE8FEC13CD}" type="parTrans" cxnId="{9C754AED-8F6D-4AD5-BD08-DD7D2189D765}">
      <dgm:prSet/>
      <dgm:spPr/>
      <dgm:t>
        <a:bodyPr/>
        <a:lstStyle/>
        <a:p>
          <a:endParaRPr lang="de-DE">
            <a:solidFill>
              <a:schemeClr val="tx1"/>
            </a:solidFill>
          </a:endParaRPr>
        </a:p>
      </dgm:t>
    </dgm:pt>
    <dgm:pt modelId="{5FCCC5BA-D1B9-4FFB-9BC2-613A089AF658}" type="sibTrans" cxnId="{9C754AED-8F6D-4AD5-BD08-DD7D2189D765}">
      <dgm:prSet/>
      <dgm:spPr/>
      <dgm:t>
        <a:bodyPr/>
        <a:lstStyle/>
        <a:p>
          <a:endParaRPr lang="de-DE">
            <a:solidFill>
              <a:schemeClr val="tx1"/>
            </a:solidFill>
          </a:endParaRPr>
        </a:p>
      </dgm:t>
    </dgm:pt>
    <dgm:pt modelId="{8768ADBF-D38B-448A-AEAB-E1F98240749B}">
      <dgm:prSet phldrT="[Text]"/>
      <dgm:spPr>
        <a:xfrm rot="5400000">
          <a:off x="6023988" y="-2650991"/>
          <a:ext cx="467745" cy="5889752"/>
        </a:xfrm>
        <a:prstGeom prst="round2SameRect">
          <a:avLst/>
        </a:prstGeom>
      </dgm:spPr>
      <dgm:t>
        <a:bodyPr/>
        <a:lstStyle/>
        <a:p>
          <a:r>
            <a:rPr lang="de-DE" dirty="0" smtClean="0">
              <a:latin typeface="Arial"/>
              <a:ea typeface="+mn-ea"/>
              <a:cs typeface="+mn-cs"/>
            </a:rPr>
            <a:t>Zweck, Geltungsbereich und Begriffsdefinitionen</a:t>
          </a:r>
          <a:endParaRPr lang="de-DE" dirty="0">
            <a:latin typeface="Arial"/>
            <a:ea typeface="+mn-ea"/>
            <a:cs typeface="+mn-cs"/>
          </a:endParaRPr>
        </a:p>
      </dgm:t>
    </dgm:pt>
    <dgm:pt modelId="{B32C1731-EF67-4168-A88F-EAE0C1DFAF5C}" type="parTrans" cxnId="{0C9F0248-05F8-4F14-8ADA-B447FD0E94BE}">
      <dgm:prSet/>
      <dgm:spPr/>
      <dgm:t>
        <a:bodyPr/>
        <a:lstStyle/>
        <a:p>
          <a:endParaRPr lang="de-DE">
            <a:solidFill>
              <a:schemeClr val="tx1"/>
            </a:solidFill>
          </a:endParaRPr>
        </a:p>
      </dgm:t>
    </dgm:pt>
    <dgm:pt modelId="{66A39458-C734-4966-A4BE-FB4A7928D580}" type="sibTrans" cxnId="{0C9F0248-05F8-4F14-8ADA-B447FD0E94BE}">
      <dgm:prSet/>
      <dgm:spPr/>
      <dgm:t>
        <a:bodyPr/>
        <a:lstStyle/>
        <a:p>
          <a:endParaRPr lang="de-DE">
            <a:solidFill>
              <a:schemeClr val="tx1"/>
            </a:solidFill>
          </a:endParaRPr>
        </a:p>
      </dgm:t>
    </dgm:pt>
    <dgm:pt modelId="{E13B8826-DE83-40FE-BBF5-1CCF2F2EC02D}">
      <dgm:prSet phldrT="[Text]"/>
      <dgm:spPr>
        <a:xfrm>
          <a:off x="0" y="615460"/>
          <a:ext cx="3312985" cy="584682"/>
        </a:xfrm>
        <a:prstGeom prst="roundRect">
          <a:avLst/>
        </a:prstGeom>
      </dgm:spPr>
      <dgm:t>
        <a:bodyPr/>
        <a:lstStyle/>
        <a:p>
          <a:r>
            <a:rPr lang="de-DE" smtClean="0">
              <a:latin typeface="Arial"/>
              <a:ea typeface="+mn-ea"/>
              <a:cs typeface="+mn-cs"/>
            </a:rPr>
            <a:t>§§ 4-21</a:t>
          </a:r>
          <a:endParaRPr lang="de-DE" dirty="0">
            <a:latin typeface="Arial"/>
            <a:ea typeface="+mn-ea"/>
            <a:cs typeface="+mn-cs"/>
          </a:endParaRPr>
        </a:p>
      </dgm:t>
    </dgm:pt>
    <dgm:pt modelId="{CB0CF147-771B-40E5-A511-6DB555516866}" type="parTrans" cxnId="{92243539-CBBD-4A93-B178-70437A898C3A}">
      <dgm:prSet/>
      <dgm:spPr/>
      <dgm:t>
        <a:bodyPr/>
        <a:lstStyle/>
        <a:p>
          <a:endParaRPr lang="de-DE">
            <a:solidFill>
              <a:schemeClr val="tx1"/>
            </a:solidFill>
          </a:endParaRPr>
        </a:p>
      </dgm:t>
    </dgm:pt>
    <dgm:pt modelId="{40607E7E-BDAA-4D26-B5FE-70953ED32CFC}" type="sibTrans" cxnId="{92243539-CBBD-4A93-B178-70437A898C3A}">
      <dgm:prSet/>
      <dgm:spPr/>
      <dgm:t>
        <a:bodyPr/>
        <a:lstStyle/>
        <a:p>
          <a:endParaRPr lang="de-DE">
            <a:solidFill>
              <a:schemeClr val="tx1"/>
            </a:solidFill>
          </a:endParaRPr>
        </a:p>
      </dgm:t>
    </dgm:pt>
    <dgm:pt modelId="{57778CD7-AF9F-436F-965D-0F0B86BA7127}">
      <dgm:prSet phldrT="[Text]"/>
      <dgm:spPr>
        <a:xfrm rot="5400000">
          <a:off x="6023988" y="-2037074"/>
          <a:ext cx="467745" cy="5889752"/>
        </a:xfrm>
        <a:prstGeom prst="round2SameRect">
          <a:avLst/>
        </a:prstGeom>
      </dgm:spPr>
      <dgm:t>
        <a:bodyPr/>
        <a:lstStyle/>
        <a:p>
          <a:r>
            <a:rPr lang="de-DE" smtClean="0">
              <a:latin typeface="Arial"/>
              <a:ea typeface="+mn-ea"/>
              <a:cs typeface="+mn-cs"/>
            </a:rPr>
            <a:t>Genehmigungsbedürftige Anlagen</a:t>
          </a:r>
          <a:endParaRPr lang="de-DE" dirty="0">
            <a:latin typeface="Arial"/>
            <a:ea typeface="+mn-ea"/>
            <a:cs typeface="+mn-cs"/>
          </a:endParaRPr>
        </a:p>
      </dgm:t>
    </dgm:pt>
    <dgm:pt modelId="{F8A9550C-8A9F-4DB2-BEF5-CD1C5AFF0638}" type="parTrans" cxnId="{A7C5F34E-881A-414A-A7C9-2DD8375FE968}">
      <dgm:prSet/>
      <dgm:spPr/>
      <dgm:t>
        <a:bodyPr/>
        <a:lstStyle/>
        <a:p>
          <a:endParaRPr lang="de-DE">
            <a:solidFill>
              <a:schemeClr val="tx1"/>
            </a:solidFill>
          </a:endParaRPr>
        </a:p>
      </dgm:t>
    </dgm:pt>
    <dgm:pt modelId="{6C25A386-124E-41DE-8946-555281873A99}" type="sibTrans" cxnId="{A7C5F34E-881A-414A-A7C9-2DD8375FE968}">
      <dgm:prSet/>
      <dgm:spPr/>
      <dgm:t>
        <a:bodyPr/>
        <a:lstStyle/>
        <a:p>
          <a:endParaRPr lang="de-DE">
            <a:solidFill>
              <a:schemeClr val="tx1"/>
            </a:solidFill>
          </a:endParaRPr>
        </a:p>
      </dgm:t>
    </dgm:pt>
    <dgm:pt modelId="{4350BA29-5EDE-4AE0-ABBC-F24F5C462D63}">
      <dgm:prSet phldrT="[Text]"/>
      <dgm:spPr>
        <a:xfrm>
          <a:off x="0" y="1229376"/>
          <a:ext cx="3312985" cy="584682"/>
        </a:xfrm>
        <a:prstGeom prst="roundRect">
          <a:avLst/>
        </a:prstGeom>
      </dgm:spPr>
      <dgm:t>
        <a:bodyPr/>
        <a:lstStyle/>
        <a:p>
          <a:r>
            <a:rPr lang="de-DE" smtClean="0">
              <a:latin typeface="Arial"/>
              <a:ea typeface="+mn-ea"/>
              <a:cs typeface="+mn-cs"/>
            </a:rPr>
            <a:t>§§ 22-25</a:t>
          </a:r>
          <a:endParaRPr lang="de-DE" dirty="0">
            <a:latin typeface="Arial"/>
            <a:ea typeface="+mn-ea"/>
            <a:cs typeface="+mn-cs"/>
          </a:endParaRPr>
        </a:p>
      </dgm:t>
    </dgm:pt>
    <dgm:pt modelId="{F0C682C3-B77C-46F7-B348-752614A9CB8D}" type="parTrans" cxnId="{81DC839D-803F-41D1-A63B-A5915EC2F314}">
      <dgm:prSet/>
      <dgm:spPr/>
      <dgm:t>
        <a:bodyPr/>
        <a:lstStyle/>
        <a:p>
          <a:endParaRPr lang="de-DE">
            <a:solidFill>
              <a:schemeClr val="tx1"/>
            </a:solidFill>
          </a:endParaRPr>
        </a:p>
      </dgm:t>
    </dgm:pt>
    <dgm:pt modelId="{2C90B22A-7A2C-466E-BBA8-4C0F127104E4}" type="sibTrans" cxnId="{81DC839D-803F-41D1-A63B-A5915EC2F314}">
      <dgm:prSet/>
      <dgm:spPr/>
      <dgm:t>
        <a:bodyPr/>
        <a:lstStyle/>
        <a:p>
          <a:endParaRPr lang="de-DE">
            <a:solidFill>
              <a:schemeClr val="tx1"/>
            </a:solidFill>
          </a:endParaRPr>
        </a:p>
      </dgm:t>
    </dgm:pt>
    <dgm:pt modelId="{65766D21-D791-4A30-95A9-361E1A20529A}">
      <dgm:prSet phldrT="[Text]"/>
      <dgm:spPr>
        <a:xfrm rot="5400000">
          <a:off x="6023988" y="-1423158"/>
          <a:ext cx="467745" cy="5889752"/>
        </a:xfrm>
        <a:prstGeom prst="round2SameRect">
          <a:avLst/>
        </a:prstGeom>
      </dgm:spPr>
      <dgm:t>
        <a:bodyPr/>
        <a:lstStyle/>
        <a:p>
          <a:r>
            <a:rPr lang="de-DE" smtClean="0">
              <a:latin typeface="Arial"/>
              <a:ea typeface="+mn-ea"/>
              <a:cs typeface="+mn-cs"/>
            </a:rPr>
            <a:t>Nicht genehmigungsbedürftige Anlagen</a:t>
          </a:r>
          <a:endParaRPr lang="de-DE" dirty="0">
            <a:latin typeface="Arial"/>
            <a:ea typeface="+mn-ea"/>
            <a:cs typeface="+mn-cs"/>
          </a:endParaRPr>
        </a:p>
      </dgm:t>
    </dgm:pt>
    <dgm:pt modelId="{7F269A2A-9797-4763-8C4B-C73E7AAD2DC8}" type="parTrans" cxnId="{08E00EFB-54C0-4EFC-B53C-8AC9F51BDD33}">
      <dgm:prSet/>
      <dgm:spPr/>
      <dgm:t>
        <a:bodyPr/>
        <a:lstStyle/>
        <a:p>
          <a:endParaRPr lang="de-DE">
            <a:solidFill>
              <a:schemeClr val="tx1"/>
            </a:solidFill>
          </a:endParaRPr>
        </a:p>
      </dgm:t>
    </dgm:pt>
    <dgm:pt modelId="{20930B99-2821-4C4B-A4B7-864E8429C29A}" type="sibTrans" cxnId="{08E00EFB-54C0-4EFC-B53C-8AC9F51BDD33}">
      <dgm:prSet/>
      <dgm:spPr/>
      <dgm:t>
        <a:bodyPr/>
        <a:lstStyle/>
        <a:p>
          <a:endParaRPr lang="de-DE">
            <a:solidFill>
              <a:schemeClr val="tx1"/>
            </a:solidFill>
          </a:endParaRPr>
        </a:p>
      </dgm:t>
    </dgm:pt>
    <dgm:pt modelId="{3967DFFA-32E3-42CE-A9E5-553A1EB49D20}">
      <dgm:prSet phldrT="[Text]"/>
      <dgm:spPr>
        <a:xfrm>
          <a:off x="0" y="1843292"/>
          <a:ext cx="3312985" cy="584682"/>
        </a:xfrm>
        <a:prstGeom prst="roundRect">
          <a:avLst/>
        </a:prstGeom>
      </dgm:spPr>
      <dgm:t>
        <a:bodyPr/>
        <a:lstStyle/>
        <a:p>
          <a:r>
            <a:rPr lang="de-DE" smtClean="0">
              <a:latin typeface="Arial"/>
              <a:ea typeface="+mn-ea"/>
              <a:cs typeface="+mn-cs"/>
            </a:rPr>
            <a:t>§§ 26-31</a:t>
          </a:r>
          <a:endParaRPr lang="de-DE" dirty="0">
            <a:latin typeface="Arial"/>
            <a:ea typeface="+mn-ea"/>
            <a:cs typeface="+mn-cs"/>
          </a:endParaRPr>
        </a:p>
      </dgm:t>
    </dgm:pt>
    <dgm:pt modelId="{85E73D87-F9A2-43A3-BC56-1C937C95F6C6}" type="parTrans" cxnId="{FAFD1943-AAAB-46EB-B6EA-11C20C3BE80E}">
      <dgm:prSet/>
      <dgm:spPr/>
      <dgm:t>
        <a:bodyPr/>
        <a:lstStyle/>
        <a:p>
          <a:endParaRPr lang="de-DE">
            <a:solidFill>
              <a:schemeClr val="tx1"/>
            </a:solidFill>
          </a:endParaRPr>
        </a:p>
      </dgm:t>
    </dgm:pt>
    <dgm:pt modelId="{AC7CE125-CD9B-4D19-8B4E-AA1AD649D3CC}" type="sibTrans" cxnId="{FAFD1943-AAAB-46EB-B6EA-11C20C3BE80E}">
      <dgm:prSet/>
      <dgm:spPr/>
      <dgm:t>
        <a:bodyPr/>
        <a:lstStyle/>
        <a:p>
          <a:endParaRPr lang="de-DE">
            <a:solidFill>
              <a:schemeClr val="tx1"/>
            </a:solidFill>
          </a:endParaRPr>
        </a:p>
      </dgm:t>
    </dgm:pt>
    <dgm:pt modelId="{E476CF46-CB38-4C82-9F35-7ECDE2E343D3}">
      <dgm:prSet phldrT="[Text]"/>
      <dgm:spPr>
        <a:xfrm rot="5400000">
          <a:off x="6023988" y="-809242"/>
          <a:ext cx="467745" cy="5889752"/>
        </a:xfrm>
        <a:prstGeom prst="round2SameRect">
          <a:avLst/>
        </a:prstGeom>
      </dgm:spPr>
      <dgm:t>
        <a:bodyPr/>
        <a:lstStyle/>
        <a:p>
          <a:r>
            <a:rPr lang="de-DE" dirty="0" smtClean="0">
              <a:latin typeface="Arial"/>
              <a:ea typeface="+mn-ea"/>
              <a:cs typeface="+mn-cs"/>
            </a:rPr>
            <a:t>Messungen, Sicherheitsprüfungen</a:t>
          </a:r>
          <a:endParaRPr lang="de-DE" dirty="0">
            <a:latin typeface="Arial"/>
            <a:ea typeface="+mn-ea"/>
            <a:cs typeface="+mn-cs"/>
          </a:endParaRPr>
        </a:p>
      </dgm:t>
    </dgm:pt>
    <dgm:pt modelId="{D213FCD1-E935-4AFB-8D82-A7D4625D3A57}" type="parTrans" cxnId="{D7A79EB9-8533-4DB0-8BA6-4C69A00F2A84}">
      <dgm:prSet/>
      <dgm:spPr/>
      <dgm:t>
        <a:bodyPr/>
        <a:lstStyle/>
        <a:p>
          <a:endParaRPr lang="de-DE">
            <a:solidFill>
              <a:schemeClr val="tx1"/>
            </a:solidFill>
          </a:endParaRPr>
        </a:p>
      </dgm:t>
    </dgm:pt>
    <dgm:pt modelId="{31EF6662-09AB-4D51-949F-37B8E7113EEF}" type="sibTrans" cxnId="{D7A79EB9-8533-4DB0-8BA6-4C69A00F2A84}">
      <dgm:prSet/>
      <dgm:spPr/>
      <dgm:t>
        <a:bodyPr/>
        <a:lstStyle/>
        <a:p>
          <a:endParaRPr lang="de-DE">
            <a:solidFill>
              <a:schemeClr val="tx1"/>
            </a:solidFill>
          </a:endParaRPr>
        </a:p>
      </dgm:t>
    </dgm:pt>
    <dgm:pt modelId="{1D62E819-CA76-4BE1-8AB2-F8D93D2FD77D}">
      <dgm:prSet phldrT="[Text]"/>
      <dgm:spPr>
        <a:xfrm>
          <a:off x="0" y="2457208"/>
          <a:ext cx="3312985" cy="584682"/>
        </a:xfrm>
        <a:prstGeom prst="roundRect">
          <a:avLst/>
        </a:prstGeom>
      </dgm:spPr>
      <dgm:t>
        <a:bodyPr/>
        <a:lstStyle/>
        <a:p>
          <a:r>
            <a:rPr lang="de-DE" smtClean="0">
              <a:latin typeface="Arial"/>
              <a:ea typeface="+mn-ea"/>
              <a:cs typeface="+mn-cs"/>
            </a:rPr>
            <a:t>§§ 32-37d</a:t>
          </a:r>
          <a:endParaRPr lang="de-DE" dirty="0">
            <a:latin typeface="Arial"/>
            <a:ea typeface="+mn-ea"/>
            <a:cs typeface="+mn-cs"/>
          </a:endParaRPr>
        </a:p>
      </dgm:t>
    </dgm:pt>
    <dgm:pt modelId="{EBD69B2B-C49F-44AC-9E07-82621DEEDE5E}" type="parTrans" cxnId="{7F49FA07-D803-4A5D-BF4C-DB71D1E21586}">
      <dgm:prSet/>
      <dgm:spPr/>
      <dgm:t>
        <a:bodyPr/>
        <a:lstStyle/>
        <a:p>
          <a:endParaRPr lang="de-DE">
            <a:solidFill>
              <a:schemeClr val="tx1"/>
            </a:solidFill>
          </a:endParaRPr>
        </a:p>
      </dgm:t>
    </dgm:pt>
    <dgm:pt modelId="{153C9ABF-5CC0-46CC-A770-7330DA9182AC}" type="sibTrans" cxnId="{7F49FA07-D803-4A5D-BF4C-DB71D1E21586}">
      <dgm:prSet/>
      <dgm:spPr/>
      <dgm:t>
        <a:bodyPr/>
        <a:lstStyle/>
        <a:p>
          <a:endParaRPr lang="de-DE">
            <a:solidFill>
              <a:schemeClr val="tx1"/>
            </a:solidFill>
          </a:endParaRPr>
        </a:p>
      </dgm:t>
    </dgm:pt>
    <dgm:pt modelId="{3E2DB18F-B513-47FE-A591-67CC996EB26D}">
      <dgm:prSet phldrT="[Text]"/>
      <dgm:spPr>
        <a:xfrm rot="5400000">
          <a:off x="6023988" y="-195326"/>
          <a:ext cx="467745" cy="5889752"/>
        </a:xfrm>
        <a:prstGeom prst="round2SameRect">
          <a:avLst/>
        </a:prstGeom>
      </dgm:spPr>
      <dgm:t>
        <a:bodyPr/>
        <a:lstStyle/>
        <a:p>
          <a:r>
            <a:rPr lang="de-DE" smtClean="0">
              <a:latin typeface="Arial"/>
              <a:ea typeface="+mn-ea"/>
              <a:cs typeface="+mn-cs"/>
            </a:rPr>
            <a:t>Produktbezogen Anforderungen</a:t>
          </a:r>
          <a:endParaRPr lang="de-DE" dirty="0">
            <a:latin typeface="Arial"/>
            <a:ea typeface="+mn-ea"/>
            <a:cs typeface="+mn-cs"/>
          </a:endParaRPr>
        </a:p>
      </dgm:t>
    </dgm:pt>
    <dgm:pt modelId="{F0D3B172-765B-4A2D-A72D-105AC4346A7D}" type="parTrans" cxnId="{DC42FDA1-7170-4D5D-B9B6-947483165D71}">
      <dgm:prSet/>
      <dgm:spPr/>
      <dgm:t>
        <a:bodyPr/>
        <a:lstStyle/>
        <a:p>
          <a:endParaRPr lang="de-DE">
            <a:solidFill>
              <a:schemeClr val="tx1"/>
            </a:solidFill>
          </a:endParaRPr>
        </a:p>
      </dgm:t>
    </dgm:pt>
    <dgm:pt modelId="{5564019D-AFC4-4843-8AB0-88AC63F6B1CB}" type="sibTrans" cxnId="{DC42FDA1-7170-4D5D-B9B6-947483165D71}">
      <dgm:prSet/>
      <dgm:spPr/>
      <dgm:t>
        <a:bodyPr/>
        <a:lstStyle/>
        <a:p>
          <a:endParaRPr lang="de-DE">
            <a:solidFill>
              <a:schemeClr val="tx1"/>
            </a:solidFill>
          </a:endParaRPr>
        </a:p>
      </dgm:t>
    </dgm:pt>
    <dgm:pt modelId="{D025CB78-3E36-4736-9CE7-576284FED1F2}">
      <dgm:prSet phldrT="[Text]"/>
      <dgm:spPr>
        <a:xfrm>
          <a:off x="0" y="3071125"/>
          <a:ext cx="3312985" cy="584682"/>
        </a:xfrm>
        <a:prstGeom prst="roundRect">
          <a:avLst/>
        </a:prstGeom>
      </dgm:spPr>
      <dgm:t>
        <a:bodyPr/>
        <a:lstStyle/>
        <a:p>
          <a:r>
            <a:rPr lang="de-DE" smtClean="0">
              <a:latin typeface="Arial"/>
              <a:ea typeface="+mn-ea"/>
              <a:cs typeface="+mn-cs"/>
            </a:rPr>
            <a:t>§§ 38-43</a:t>
          </a:r>
          <a:endParaRPr lang="de-DE" dirty="0">
            <a:latin typeface="Arial"/>
            <a:ea typeface="+mn-ea"/>
            <a:cs typeface="+mn-cs"/>
          </a:endParaRPr>
        </a:p>
      </dgm:t>
    </dgm:pt>
    <dgm:pt modelId="{1D186E33-03C3-4B73-85BA-50482110796E}" type="parTrans" cxnId="{B4DC2C76-5367-4844-AD59-C9254BB88ED8}">
      <dgm:prSet/>
      <dgm:spPr/>
      <dgm:t>
        <a:bodyPr/>
        <a:lstStyle/>
        <a:p>
          <a:endParaRPr lang="de-DE">
            <a:solidFill>
              <a:schemeClr val="tx1"/>
            </a:solidFill>
          </a:endParaRPr>
        </a:p>
      </dgm:t>
    </dgm:pt>
    <dgm:pt modelId="{8A8D30E5-6DE4-4BD9-AD68-08288CB3C435}" type="sibTrans" cxnId="{B4DC2C76-5367-4844-AD59-C9254BB88ED8}">
      <dgm:prSet/>
      <dgm:spPr/>
      <dgm:t>
        <a:bodyPr/>
        <a:lstStyle/>
        <a:p>
          <a:endParaRPr lang="de-DE">
            <a:solidFill>
              <a:schemeClr val="tx1"/>
            </a:solidFill>
          </a:endParaRPr>
        </a:p>
      </dgm:t>
    </dgm:pt>
    <dgm:pt modelId="{CE07241E-4AF1-470B-BA13-A37CAF997883}">
      <dgm:prSet phldrT="[Text]"/>
      <dgm:spPr>
        <a:xfrm rot="5400000">
          <a:off x="6023988" y="418590"/>
          <a:ext cx="467745" cy="5889752"/>
        </a:xfrm>
        <a:prstGeom prst="round2SameRect">
          <a:avLst/>
        </a:prstGeom>
      </dgm:spPr>
      <dgm:t>
        <a:bodyPr/>
        <a:lstStyle/>
        <a:p>
          <a:r>
            <a:rPr lang="de-DE" smtClean="0">
              <a:latin typeface="Arial"/>
              <a:ea typeface="+mn-ea"/>
              <a:cs typeface="+mn-cs"/>
            </a:rPr>
            <a:t>Straßenverkehrsbezogene Anforderungen</a:t>
          </a:r>
          <a:endParaRPr lang="de-DE" dirty="0">
            <a:latin typeface="Arial"/>
            <a:ea typeface="+mn-ea"/>
            <a:cs typeface="+mn-cs"/>
          </a:endParaRPr>
        </a:p>
      </dgm:t>
    </dgm:pt>
    <dgm:pt modelId="{7BF3BB99-AB40-46ED-8AD2-9605DFE20097}" type="parTrans" cxnId="{B5FAA90B-73B0-49F6-BFBE-32CD69C32E3A}">
      <dgm:prSet/>
      <dgm:spPr/>
      <dgm:t>
        <a:bodyPr/>
        <a:lstStyle/>
        <a:p>
          <a:endParaRPr lang="de-DE">
            <a:solidFill>
              <a:schemeClr val="tx1"/>
            </a:solidFill>
          </a:endParaRPr>
        </a:p>
      </dgm:t>
    </dgm:pt>
    <dgm:pt modelId="{288E5910-232F-4D14-9B78-79F407C6A75D}" type="sibTrans" cxnId="{B5FAA90B-73B0-49F6-BFBE-32CD69C32E3A}">
      <dgm:prSet/>
      <dgm:spPr/>
      <dgm:t>
        <a:bodyPr/>
        <a:lstStyle/>
        <a:p>
          <a:endParaRPr lang="de-DE">
            <a:solidFill>
              <a:schemeClr val="tx1"/>
            </a:solidFill>
          </a:endParaRPr>
        </a:p>
      </dgm:t>
    </dgm:pt>
    <dgm:pt modelId="{4927F025-7DA4-4D0E-9F1C-E77F00B2DDE4}">
      <dgm:prSet phldrT="[Text]"/>
      <dgm:spPr>
        <a:xfrm>
          <a:off x="0" y="3685041"/>
          <a:ext cx="3312985" cy="584682"/>
        </a:xfrm>
        <a:prstGeom prst="roundRect">
          <a:avLst/>
        </a:prstGeom>
      </dgm:spPr>
      <dgm:t>
        <a:bodyPr/>
        <a:lstStyle/>
        <a:p>
          <a:r>
            <a:rPr lang="de-DE" smtClean="0">
              <a:latin typeface="Arial"/>
              <a:ea typeface="+mn-ea"/>
              <a:cs typeface="+mn-cs"/>
            </a:rPr>
            <a:t>§§ 44-47</a:t>
          </a:r>
          <a:endParaRPr lang="de-DE" dirty="0">
            <a:latin typeface="Arial"/>
            <a:ea typeface="+mn-ea"/>
            <a:cs typeface="+mn-cs"/>
          </a:endParaRPr>
        </a:p>
      </dgm:t>
    </dgm:pt>
    <dgm:pt modelId="{22F8F3A9-8774-461E-9315-D8AA4A93051F}" type="parTrans" cxnId="{F9FC2947-6DE2-4FED-8A56-099BACC58D6F}">
      <dgm:prSet/>
      <dgm:spPr/>
      <dgm:t>
        <a:bodyPr/>
        <a:lstStyle/>
        <a:p>
          <a:endParaRPr lang="de-DE">
            <a:solidFill>
              <a:schemeClr val="tx1"/>
            </a:solidFill>
          </a:endParaRPr>
        </a:p>
      </dgm:t>
    </dgm:pt>
    <dgm:pt modelId="{5759FD2E-F372-41E0-9A04-9FF43805A418}" type="sibTrans" cxnId="{F9FC2947-6DE2-4FED-8A56-099BACC58D6F}">
      <dgm:prSet/>
      <dgm:spPr/>
      <dgm:t>
        <a:bodyPr/>
        <a:lstStyle/>
        <a:p>
          <a:endParaRPr lang="de-DE">
            <a:solidFill>
              <a:schemeClr val="tx1"/>
            </a:solidFill>
          </a:endParaRPr>
        </a:p>
      </dgm:t>
    </dgm:pt>
    <dgm:pt modelId="{E50A4DF8-3BC1-4DD4-B01D-D15B0F2E0873}">
      <dgm:prSet phldrT="[Text]"/>
      <dgm:spPr>
        <a:xfrm rot="5400000">
          <a:off x="6023988" y="1032506"/>
          <a:ext cx="467745" cy="5889752"/>
        </a:xfrm>
        <a:prstGeom prst="round2SameRect">
          <a:avLst/>
        </a:prstGeom>
      </dgm:spPr>
      <dgm:t>
        <a:bodyPr/>
        <a:lstStyle/>
        <a:p>
          <a:r>
            <a:rPr lang="de-DE" smtClean="0">
              <a:latin typeface="Arial"/>
              <a:ea typeface="+mn-ea"/>
              <a:cs typeface="+mn-cs"/>
            </a:rPr>
            <a:t>Gebietsbezogene Luftreinhaltung</a:t>
          </a:r>
          <a:endParaRPr lang="de-DE" dirty="0">
            <a:latin typeface="Arial"/>
            <a:ea typeface="+mn-ea"/>
            <a:cs typeface="+mn-cs"/>
          </a:endParaRPr>
        </a:p>
      </dgm:t>
    </dgm:pt>
    <dgm:pt modelId="{53FA4429-0781-4862-BA41-20D19B73C59E}" type="parTrans" cxnId="{9AE7F20B-E290-4E8E-8633-74A15B4AE7E5}">
      <dgm:prSet/>
      <dgm:spPr/>
      <dgm:t>
        <a:bodyPr/>
        <a:lstStyle/>
        <a:p>
          <a:endParaRPr lang="de-DE">
            <a:solidFill>
              <a:schemeClr val="tx1"/>
            </a:solidFill>
          </a:endParaRPr>
        </a:p>
      </dgm:t>
    </dgm:pt>
    <dgm:pt modelId="{5F010DEB-8CCF-4829-AD66-FFBC872AACBA}" type="sibTrans" cxnId="{9AE7F20B-E290-4E8E-8633-74A15B4AE7E5}">
      <dgm:prSet/>
      <dgm:spPr/>
      <dgm:t>
        <a:bodyPr/>
        <a:lstStyle/>
        <a:p>
          <a:endParaRPr lang="de-DE">
            <a:solidFill>
              <a:schemeClr val="tx1"/>
            </a:solidFill>
          </a:endParaRPr>
        </a:p>
      </dgm:t>
    </dgm:pt>
    <dgm:pt modelId="{6AA47F09-9FEB-45FF-A22E-D8079E56B4F2}">
      <dgm:prSet phldrT="[Text]"/>
      <dgm:spPr>
        <a:xfrm>
          <a:off x="0" y="4298957"/>
          <a:ext cx="3312985" cy="584682"/>
        </a:xfrm>
        <a:prstGeom prst="roundRect">
          <a:avLst/>
        </a:prstGeom>
      </dgm:spPr>
      <dgm:t>
        <a:bodyPr/>
        <a:lstStyle/>
        <a:p>
          <a:r>
            <a:rPr lang="de-DE" smtClean="0">
              <a:latin typeface="Arial"/>
              <a:ea typeface="+mn-ea"/>
              <a:cs typeface="+mn-cs"/>
            </a:rPr>
            <a:t>§§ 47a-47f</a:t>
          </a:r>
          <a:endParaRPr lang="de-DE" dirty="0">
            <a:latin typeface="Arial"/>
            <a:ea typeface="+mn-ea"/>
            <a:cs typeface="+mn-cs"/>
          </a:endParaRPr>
        </a:p>
      </dgm:t>
    </dgm:pt>
    <dgm:pt modelId="{8AA8E6CB-B46F-4C4C-890B-B36C74E796CE}" type="parTrans" cxnId="{5ACB618C-44FE-4D96-A80F-04C81D84304C}">
      <dgm:prSet/>
      <dgm:spPr/>
      <dgm:t>
        <a:bodyPr/>
        <a:lstStyle/>
        <a:p>
          <a:endParaRPr lang="de-DE">
            <a:solidFill>
              <a:schemeClr val="tx1"/>
            </a:solidFill>
          </a:endParaRPr>
        </a:p>
      </dgm:t>
    </dgm:pt>
    <dgm:pt modelId="{5C65407F-5D50-40AE-8753-80FD80F10E2E}" type="sibTrans" cxnId="{5ACB618C-44FE-4D96-A80F-04C81D84304C}">
      <dgm:prSet/>
      <dgm:spPr/>
      <dgm:t>
        <a:bodyPr/>
        <a:lstStyle/>
        <a:p>
          <a:endParaRPr lang="de-DE">
            <a:solidFill>
              <a:schemeClr val="tx1"/>
            </a:solidFill>
          </a:endParaRPr>
        </a:p>
      </dgm:t>
    </dgm:pt>
    <dgm:pt modelId="{6EDA3B27-2DA4-4A14-A2EB-165E8DB327D3}">
      <dgm:prSet phldrT="[Text]"/>
      <dgm:spPr>
        <a:xfrm rot="5400000">
          <a:off x="6023988" y="1646422"/>
          <a:ext cx="467745" cy="5889752"/>
        </a:xfrm>
        <a:prstGeom prst="round2SameRect">
          <a:avLst/>
        </a:prstGeom>
      </dgm:spPr>
      <dgm:t>
        <a:bodyPr/>
        <a:lstStyle/>
        <a:p>
          <a:r>
            <a:rPr lang="de-DE" smtClean="0">
              <a:latin typeface="Arial"/>
              <a:ea typeface="+mn-ea"/>
              <a:cs typeface="+mn-cs"/>
            </a:rPr>
            <a:t>Gebietsbezogene Lärmminderung</a:t>
          </a:r>
          <a:endParaRPr lang="de-DE" dirty="0">
            <a:latin typeface="Arial"/>
            <a:ea typeface="+mn-ea"/>
            <a:cs typeface="+mn-cs"/>
          </a:endParaRPr>
        </a:p>
      </dgm:t>
    </dgm:pt>
    <dgm:pt modelId="{9D51EB39-F3CE-4DFC-AF26-ED417DFDF29B}" type="parTrans" cxnId="{E2D0014F-AD12-49FB-B705-D37E038BDC91}">
      <dgm:prSet/>
      <dgm:spPr/>
      <dgm:t>
        <a:bodyPr/>
        <a:lstStyle/>
        <a:p>
          <a:endParaRPr lang="de-DE">
            <a:solidFill>
              <a:schemeClr val="tx1"/>
            </a:solidFill>
          </a:endParaRPr>
        </a:p>
      </dgm:t>
    </dgm:pt>
    <dgm:pt modelId="{43364E0A-B088-4018-87B3-FE03E419B78D}" type="sibTrans" cxnId="{E2D0014F-AD12-49FB-B705-D37E038BDC91}">
      <dgm:prSet/>
      <dgm:spPr/>
      <dgm:t>
        <a:bodyPr/>
        <a:lstStyle/>
        <a:p>
          <a:endParaRPr lang="de-DE">
            <a:solidFill>
              <a:schemeClr val="tx1"/>
            </a:solidFill>
          </a:endParaRPr>
        </a:p>
      </dgm:t>
    </dgm:pt>
    <dgm:pt modelId="{CE4091C3-DB87-4199-A083-BE4537BB7CE8}">
      <dgm:prSet phldrT="[Text]"/>
      <dgm:spPr>
        <a:xfrm>
          <a:off x="0" y="4912873"/>
          <a:ext cx="3312985" cy="584682"/>
        </a:xfrm>
        <a:prstGeom prst="roundRect">
          <a:avLst/>
        </a:prstGeom>
      </dgm:spPr>
      <dgm:t>
        <a:bodyPr/>
        <a:lstStyle/>
        <a:p>
          <a:r>
            <a:rPr lang="de-DE" smtClean="0">
              <a:latin typeface="Arial"/>
              <a:ea typeface="+mn-ea"/>
              <a:cs typeface="+mn-cs"/>
            </a:rPr>
            <a:t>§§ 48-73</a:t>
          </a:r>
          <a:endParaRPr lang="de-DE" dirty="0">
            <a:latin typeface="Arial"/>
            <a:ea typeface="+mn-ea"/>
            <a:cs typeface="+mn-cs"/>
          </a:endParaRPr>
        </a:p>
      </dgm:t>
    </dgm:pt>
    <dgm:pt modelId="{9E40AB35-B049-4633-A61F-30CD1DE473F1}" type="parTrans" cxnId="{FE254B88-24FD-4A7F-9237-C1C6F4F748E4}">
      <dgm:prSet/>
      <dgm:spPr/>
      <dgm:t>
        <a:bodyPr/>
        <a:lstStyle/>
        <a:p>
          <a:endParaRPr lang="de-DE">
            <a:solidFill>
              <a:schemeClr val="tx1"/>
            </a:solidFill>
          </a:endParaRPr>
        </a:p>
      </dgm:t>
    </dgm:pt>
    <dgm:pt modelId="{AE3052D7-38DE-46C5-A47B-BF8A1970755C}" type="sibTrans" cxnId="{FE254B88-24FD-4A7F-9237-C1C6F4F748E4}">
      <dgm:prSet/>
      <dgm:spPr/>
      <dgm:t>
        <a:bodyPr/>
        <a:lstStyle/>
        <a:p>
          <a:endParaRPr lang="de-DE">
            <a:solidFill>
              <a:schemeClr val="tx1"/>
            </a:solidFill>
          </a:endParaRPr>
        </a:p>
      </dgm:t>
    </dgm:pt>
    <dgm:pt modelId="{89339174-168C-4C07-9F61-7F8EEBEFBD83}">
      <dgm:prSet phldrT="[Text]"/>
      <dgm:spPr>
        <a:xfrm rot="5400000">
          <a:off x="6023988" y="2260338"/>
          <a:ext cx="467745" cy="5889752"/>
        </a:xfrm>
        <a:prstGeom prst="round2SameRect">
          <a:avLst/>
        </a:prstGeom>
      </dgm:spPr>
      <dgm:t>
        <a:bodyPr/>
        <a:lstStyle/>
        <a:p>
          <a:r>
            <a:rPr lang="de-DE" smtClean="0">
              <a:latin typeface="Arial"/>
              <a:ea typeface="+mn-ea"/>
              <a:cs typeface="+mn-cs"/>
            </a:rPr>
            <a:t>Gemeinsame Vorschriften, Organisatorisches</a:t>
          </a:r>
          <a:endParaRPr lang="de-DE" dirty="0">
            <a:latin typeface="Arial"/>
            <a:ea typeface="+mn-ea"/>
            <a:cs typeface="+mn-cs"/>
          </a:endParaRPr>
        </a:p>
      </dgm:t>
    </dgm:pt>
    <dgm:pt modelId="{7F6586EF-1667-4F49-ABDF-6529A78A9378}" type="parTrans" cxnId="{86149EFE-FF1A-4E6A-BD0F-107A30E622E3}">
      <dgm:prSet/>
      <dgm:spPr/>
      <dgm:t>
        <a:bodyPr/>
        <a:lstStyle/>
        <a:p>
          <a:endParaRPr lang="de-DE">
            <a:solidFill>
              <a:schemeClr val="tx1"/>
            </a:solidFill>
          </a:endParaRPr>
        </a:p>
      </dgm:t>
    </dgm:pt>
    <dgm:pt modelId="{94BE0A6C-1AA8-4393-AE1A-3E4D4A0E182B}" type="sibTrans" cxnId="{86149EFE-FF1A-4E6A-BD0F-107A30E622E3}">
      <dgm:prSet/>
      <dgm:spPr/>
      <dgm:t>
        <a:bodyPr/>
        <a:lstStyle/>
        <a:p>
          <a:endParaRPr lang="de-DE">
            <a:solidFill>
              <a:schemeClr val="tx1"/>
            </a:solidFill>
          </a:endParaRPr>
        </a:p>
      </dgm:t>
    </dgm:pt>
    <dgm:pt modelId="{3E20DD0F-EEA1-4B01-A3F5-8CEAF89F4055}" type="pres">
      <dgm:prSet presAssocID="{0EB8FBEE-E40B-44D4-8259-0666AD8972F6}" presName="Name0" presStyleCnt="0">
        <dgm:presLayoutVars>
          <dgm:dir/>
          <dgm:animLvl val="lvl"/>
          <dgm:resizeHandles val="exact"/>
        </dgm:presLayoutVars>
      </dgm:prSet>
      <dgm:spPr/>
      <dgm:t>
        <a:bodyPr/>
        <a:lstStyle/>
        <a:p>
          <a:endParaRPr lang="de-DE"/>
        </a:p>
      </dgm:t>
    </dgm:pt>
    <dgm:pt modelId="{A53D28A3-5889-4A67-A333-684DD7FBFC41}" type="pres">
      <dgm:prSet presAssocID="{D725B85C-C704-4E8C-9091-411D9020303E}" presName="linNode" presStyleCnt="0"/>
      <dgm:spPr/>
      <dgm:t>
        <a:bodyPr/>
        <a:lstStyle/>
        <a:p>
          <a:endParaRPr lang="de-DE"/>
        </a:p>
      </dgm:t>
    </dgm:pt>
    <dgm:pt modelId="{06C3EC1E-57BE-4AF6-ADAD-0594FF726608}" type="pres">
      <dgm:prSet presAssocID="{D725B85C-C704-4E8C-9091-411D9020303E}" presName="parentText" presStyleLbl="node1" presStyleIdx="0" presStyleCnt="9">
        <dgm:presLayoutVars>
          <dgm:chMax val="1"/>
          <dgm:bulletEnabled val="1"/>
        </dgm:presLayoutVars>
      </dgm:prSet>
      <dgm:spPr/>
      <dgm:t>
        <a:bodyPr/>
        <a:lstStyle/>
        <a:p>
          <a:endParaRPr lang="de-DE"/>
        </a:p>
      </dgm:t>
    </dgm:pt>
    <dgm:pt modelId="{BCD86B72-1EF2-4D76-9A14-92022A23665E}" type="pres">
      <dgm:prSet presAssocID="{D725B85C-C704-4E8C-9091-411D9020303E}" presName="descendantText" presStyleLbl="alignAccFollowNode1" presStyleIdx="0" presStyleCnt="9">
        <dgm:presLayoutVars>
          <dgm:bulletEnabled val="1"/>
        </dgm:presLayoutVars>
      </dgm:prSet>
      <dgm:spPr/>
      <dgm:t>
        <a:bodyPr/>
        <a:lstStyle/>
        <a:p>
          <a:endParaRPr lang="de-DE"/>
        </a:p>
      </dgm:t>
    </dgm:pt>
    <dgm:pt modelId="{2CF2CFB9-E520-4570-8481-D45605B2F72C}" type="pres">
      <dgm:prSet presAssocID="{5FCCC5BA-D1B9-4FFB-9BC2-613A089AF658}" presName="sp" presStyleCnt="0"/>
      <dgm:spPr/>
      <dgm:t>
        <a:bodyPr/>
        <a:lstStyle/>
        <a:p>
          <a:endParaRPr lang="de-DE"/>
        </a:p>
      </dgm:t>
    </dgm:pt>
    <dgm:pt modelId="{E1E64F7C-0884-466C-9CE4-83ED4907C063}" type="pres">
      <dgm:prSet presAssocID="{E13B8826-DE83-40FE-BBF5-1CCF2F2EC02D}" presName="linNode" presStyleCnt="0"/>
      <dgm:spPr/>
      <dgm:t>
        <a:bodyPr/>
        <a:lstStyle/>
        <a:p>
          <a:endParaRPr lang="de-DE"/>
        </a:p>
      </dgm:t>
    </dgm:pt>
    <dgm:pt modelId="{3675E6AF-BEF2-4A43-80DE-D209117D4362}" type="pres">
      <dgm:prSet presAssocID="{E13B8826-DE83-40FE-BBF5-1CCF2F2EC02D}" presName="parentText" presStyleLbl="node1" presStyleIdx="1" presStyleCnt="9">
        <dgm:presLayoutVars>
          <dgm:chMax val="1"/>
          <dgm:bulletEnabled val="1"/>
        </dgm:presLayoutVars>
      </dgm:prSet>
      <dgm:spPr/>
      <dgm:t>
        <a:bodyPr/>
        <a:lstStyle/>
        <a:p>
          <a:endParaRPr lang="de-DE"/>
        </a:p>
      </dgm:t>
    </dgm:pt>
    <dgm:pt modelId="{49CD3A95-D686-487B-911C-EFB484F677F8}" type="pres">
      <dgm:prSet presAssocID="{E13B8826-DE83-40FE-BBF5-1CCF2F2EC02D}" presName="descendantText" presStyleLbl="alignAccFollowNode1" presStyleIdx="1" presStyleCnt="9">
        <dgm:presLayoutVars>
          <dgm:bulletEnabled val="1"/>
        </dgm:presLayoutVars>
      </dgm:prSet>
      <dgm:spPr/>
      <dgm:t>
        <a:bodyPr/>
        <a:lstStyle/>
        <a:p>
          <a:endParaRPr lang="de-DE"/>
        </a:p>
      </dgm:t>
    </dgm:pt>
    <dgm:pt modelId="{605C8907-0E34-4831-8122-8792A8B9830F}" type="pres">
      <dgm:prSet presAssocID="{40607E7E-BDAA-4D26-B5FE-70953ED32CFC}" presName="sp" presStyleCnt="0"/>
      <dgm:spPr/>
      <dgm:t>
        <a:bodyPr/>
        <a:lstStyle/>
        <a:p>
          <a:endParaRPr lang="de-DE"/>
        </a:p>
      </dgm:t>
    </dgm:pt>
    <dgm:pt modelId="{5B364132-BD41-4F2E-B52F-EF8569B5373E}" type="pres">
      <dgm:prSet presAssocID="{4350BA29-5EDE-4AE0-ABBC-F24F5C462D63}" presName="linNode" presStyleCnt="0"/>
      <dgm:spPr/>
      <dgm:t>
        <a:bodyPr/>
        <a:lstStyle/>
        <a:p>
          <a:endParaRPr lang="de-DE"/>
        </a:p>
      </dgm:t>
    </dgm:pt>
    <dgm:pt modelId="{EF3478CF-08E9-4104-9687-E144E6FBBABF}" type="pres">
      <dgm:prSet presAssocID="{4350BA29-5EDE-4AE0-ABBC-F24F5C462D63}" presName="parentText" presStyleLbl="node1" presStyleIdx="2" presStyleCnt="9">
        <dgm:presLayoutVars>
          <dgm:chMax val="1"/>
          <dgm:bulletEnabled val="1"/>
        </dgm:presLayoutVars>
      </dgm:prSet>
      <dgm:spPr/>
      <dgm:t>
        <a:bodyPr/>
        <a:lstStyle/>
        <a:p>
          <a:endParaRPr lang="de-DE"/>
        </a:p>
      </dgm:t>
    </dgm:pt>
    <dgm:pt modelId="{6D470BA9-8896-4B5F-ACCC-C374CB682597}" type="pres">
      <dgm:prSet presAssocID="{4350BA29-5EDE-4AE0-ABBC-F24F5C462D63}" presName="descendantText" presStyleLbl="alignAccFollowNode1" presStyleIdx="2" presStyleCnt="9">
        <dgm:presLayoutVars>
          <dgm:bulletEnabled val="1"/>
        </dgm:presLayoutVars>
      </dgm:prSet>
      <dgm:spPr/>
      <dgm:t>
        <a:bodyPr/>
        <a:lstStyle/>
        <a:p>
          <a:endParaRPr lang="de-DE"/>
        </a:p>
      </dgm:t>
    </dgm:pt>
    <dgm:pt modelId="{4B793AD1-3701-45A9-9F34-8E6BF79A9448}" type="pres">
      <dgm:prSet presAssocID="{2C90B22A-7A2C-466E-BBA8-4C0F127104E4}" presName="sp" presStyleCnt="0"/>
      <dgm:spPr/>
      <dgm:t>
        <a:bodyPr/>
        <a:lstStyle/>
        <a:p>
          <a:endParaRPr lang="de-DE"/>
        </a:p>
      </dgm:t>
    </dgm:pt>
    <dgm:pt modelId="{A6573E47-33E3-492C-8C6A-36A9491B45C5}" type="pres">
      <dgm:prSet presAssocID="{3967DFFA-32E3-42CE-A9E5-553A1EB49D20}" presName="linNode" presStyleCnt="0"/>
      <dgm:spPr/>
      <dgm:t>
        <a:bodyPr/>
        <a:lstStyle/>
        <a:p>
          <a:endParaRPr lang="de-DE"/>
        </a:p>
      </dgm:t>
    </dgm:pt>
    <dgm:pt modelId="{53EFDD63-022C-4C66-8121-EE5A5CAFF6F3}" type="pres">
      <dgm:prSet presAssocID="{3967DFFA-32E3-42CE-A9E5-553A1EB49D20}" presName="parentText" presStyleLbl="node1" presStyleIdx="3" presStyleCnt="9">
        <dgm:presLayoutVars>
          <dgm:chMax val="1"/>
          <dgm:bulletEnabled val="1"/>
        </dgm:presLayoutVars>
      </dgm:prSet>
      <dgm:spPr/>
      <dgm:t>
        <a:bodyPr/>
        <a:lstStyle/>
        <a:p>
          <a:endParaRPr lang="de-DE"/>
        </a:p>
      </dgm:t>
    </dgm:pt>
    <dgm:pt modelId="{3BADC79F-994B-463F-B51A-4112F65B46EF}" type="pres">
      <dgm:prSet presAssocID="{3967DFFA-32E3-42CE-A9E5-553A1EB49D20}" presName="descendantText" presStyleLbl="alignAccFollowNode1" presStyleIdx="3" presStyleCnt="9">
        <dgm:presLayoutVars>
          <dgm:bulletEnabled val="1"/>
        </dgm:presLayoutVars>
      </dgm:prSet>
      <dgm:spPr/>
      <dgm:t>
        <a:bodyPr/>
        <a:lstStyle/>
        <a:p>
          <a:endParaRPr lang="de-DE"/>
        </a:p>
      </dgm:t>
    </dgm:pt>
    <dgm:pt modelId="{D4C0D0CB-4FC5-456F-91C3-62CA703F0491}" type="pres">
      <dgm:prSet presAssocID="{AC7CE125-CD9B-4D19-8B4E-AA1AD649D3CC}" presName="sp" presStyleCnt="0"/>
      <dgm:spPr/>
      <dgm:t>
        <a:bodyPr/>
        <a:lstStyle/>
        <a:p>
          <a:endParaRPr lang="de-DE"/>
        </a:p>
      </dgm:t>
    </dgm:pt>
    <dgm:pt modelId="{8F845980-C472-4B6A-88BE-730D1A0A5105}" type="pres">
      <dgm:prSet presAssocID="{1D62E819-CA76-4BE1-8AB2-F8D93D2FD77D}" presName="linNode" presStyleCnt="0"/>
      <dgm:spPr/>
      <dgm:t>
        <a:bodyPr/>
        <a:lstStyle/>
        <a:p>
          <a:endParaRPr lang="de-DE"/>
        </a:p>
      </dgm:t>
    </dgm:pt>
    <dgm:pt modelId="{E2217967-44AC-4111-9883-937C6EFB672B}" type="pres">
      <dgm:prSet presAssocID="{1D62E819-CA76-4BE1-8AB2-F8D93D2FD77D}" presName="parentText" presStyleLbl="node1" presStyleIdx="4" presStyleCnt="9">
        <dgm:presLayoutVars>
          <dgm:chMax val="1"/>
          <dgm:bulletEnabled val="1"/>
        </dgm:presLayoutVars>
      </dgm:prSet>
      <dgm:spPr/>
      <dgm:t>
        <a:bodyPr/>
        <a:lstStyle/>
        <a:p>
          <a:endParaRPr lang="de-DE"/>
        </a:p>
      </dgm:t>
    </dgm:pt>
    <dgm:pt modelId="{9BFF7FE1-2793-432F-B4AC-FC3289AAC1AB}" type="pres">
      <dgm:prSet presAssocID="{1D62E819-CA76-4BE1-8AB2-F8D93D2FD77D}" presName="descendantText" presStyleLbl="alignAccFollowNode1" presStyleIdx="4" presStyleCnt="9">
        <dgm:presLayoutVars>
          <dgm:bulletEnabled val="1"/>
        </dgm:presLayoutVars>
      </dgm:prSet>
      <dgm:spPr/>
      <dgm:t>
        <a:bodyPr/>
        <a:lstStyle/>
        <a:p>
          <a:endParaRPr lang="de-DE"/>
        </a:p>
      </dgm:t>
    </dgm:pt>
    <dgm:pt modelId="{6692AC0E-E95E-4818-A3F9-2DEB8E663DFA}" type="pres">
      <dgm:prSet presAssocID="{153C9ABF-5CC0-46CC-A770-7330DA9182AC}" presName="sp" presStyleCnt="0"/>
      <dgm:spPr/>
      <dgm:t>
        <a:bodyPr/>
        <a:lstStyle/>
        <a:p>
          <a:endParaRPr lang="de-DE"/>
        </a:p>
      </dgm:t>
    </dgm:pt>
    <dgm:pt modelId="{1E096E90-2366-4EF9-9AFD-EA5798886009}" type="pres">
      <dgm:prSet presAssocID="{D025CB78-3E36-4736-9CE7-576284FED1F2}" presName="linNode" presStyleCnt="0"/>
      <dgm:spPr/>
      <dgm:t>
        <a:bodyPr/>
        <a:lstStyle/>
        <a:p>
          <a:endParaRPr lang="de-DE"/>
        </a:p>
      </dgm:t>
    </dgm:pt>
    <dgm:pt modelId="{3DD68F43-27DC-4FC6-A793-C8C7453A698D}" type="pres">
      <dgm:prSet presAssocID="{D025CB78-3E36-4736-9CE7-576284FED1F2}" presName="parentText" presStyleLbl="node1" presStyleIdx="5" presStyleCnt="9">
        <dgm:presLayoutVars>
          <dgm:chMax val="1"/>
          <dgm:bulletEnabled val="1"/>
        </dgm:presLayoutVars>
      </dgm:prSet>
      <dgm:spPr/>
      <dgm:t>
        <a:bodyPr/>
        <a:lstStyle/>
        <a:p>
          <a:endParaRPr lang="de-DE"/>
        </a:p>
      </dgm:t>
    </dgm:pt>
    <dgm:pt modelId="{9D0952E5-B3FB-47EA-979F-6C1B029EDBB0}" type="pres">
      <dgm:prSet presAssocID="{D025CB78-3E36-4736-9CE7-576284FED1F2}" presName="descendantText" presStyleLbl="alignAccFollowNode1" presStyleIdx="5" presStyleCnt="9">
        <dgm:presLayoutVars>
          <dgm:bulletEnabled val="1"/>
        </dgm:presLayoutVars>
      </dgm:prSet>
      <dgm:spPr/>
      <dgm:t>
        <a:bodyPr/>
        <a:lstStyle/>
        <a:p>
          <a:endParaRPr lang="de-DE"/>
        </a:p>
      </dgm:t>
    </dgm:pt>
    <dgm:pt modelId="{CC1D22D4-4B71-40B2-8ECF-930A58A8FBF2}" type="pres">
      <dgm:prSet presAssocID="{8A8D30E5-6DE4-4BD9-AD68-08288CB3C435}" presName="sp" presStyleCnt="0"/>
      <dgm:spPr/>
      <dgm:t>
        <a:bodyPr/>
        <a:lstStyle/>
        <a:p>
          <a:endParaRPr lang="de-DE"/>
        </a:p>
      </dgm:t>
    </dgm:pt>
    <dgm:pt modelId="{C31FD48E-60EF-4423-BB27-E553E977114A}" type="pres">
      <dgm:prSet presAssocID="{4927F025-7DA4-4D0E-9F1C-E77F00B2DDE4}" presName="linNode" presStyleCnt="0"/>
      <dgm:spPr/>
      <dgm:t>
        <a:bodyPr/>
        <a:lstStyle/>
        <a:p>
          <a:endParaRPr lang="de-DE"/>
        </a:p>
      </dgm:t>
    </dgm:pt>
    <dgm:pt modelId="{E37EDE33-2B45-40AE-8570-297A33506B7D}" type="pres">
      <dgm:prSet presAssocID="{4927F025-7DA4-4D0E-9F1C-E77F00B2DDE4}" presName="parentText" presStyleLbl="node1" presStyleIdx="6" presStyleCnt="9">
        <dgm:presLayoutVars>
          <dgm:chMax val="1"/>
          <dgm:bulletEnabled val="1"/>
        </dgm:presLayoutVars>
      </dgm:prSet>
      <dgm:spPr/>
      <dgm:t>
        <a:bodyPr/>
        <a:lstStyle/>
        <a:p>
          <a:endParaRPr lang="de-DE"/>
        </a:p>
      </dgm:t>
    </dgm:pt>
    <dgm:pt modelId="{7B3CE28B-2F17-45C6-8F04-40EB546364C1}" type="pres">
      <dgm:prSet presAssocID="{4927F025-7DA4-4D0E-9F1C-E77F00B2DDE4}" presName="descendantText" presStyleLbl="alignAccFollowNode1" presStyleIdx="6" presStyleCnt="9">
        <dgm:presLayoutVars>
          <dgm:bulletEnabled val="1"/>
        </dgm:presLayoutVars>
      </dgm:prSet>
      <dgm:spPr/>
      <dgm:t>
        <a:bodyPr/>
        <a:lstStyle/>
        <a:p>
          <a:endParaRPr lang="de-DE"/>
        </a:p>
      </dgm:t>
    </dgm:pt>
    <dgm:pt modelId="{009B8507-68C1-4F2B-81EB-E30E457B683A}" type="pres">
      <dgm:prSet presAssocID="{5759FD2E-F372-41E0-9A04-9FF43805A418}" presName="sp" presStyleCnt="0"/>
      <dgm:spPr/>
      <dgm:t>
        <a:bodyPr/>
        <a:lstStyle/>
        <a:p>
          <a:endParaRPr lang="de-DE"/>
        </a:p>
      </dgm:t>
    </dgm:pt>
    <dgm:pt modelId="{8C0366CB-6942-414C-8E49-11879305BC5C}" type="pres">
      <dgm:prSet presAssocID="{6AA47F09-9FEB-45FF-A22E-D8079E56B4F2}" presName="linNode" presStyleCnt="0"/>
      <dgm:spPr/>
      <dgm:t>
        <a:bodyPr/>
        <a:lstStyle/>
        <a:p>
          <a:endParaRPr lang="de-DE"/>
        </a:p>
      </dgm:t>
    </dgm:pt>
    <dgm:pt modelId="{B9297059-34D3-49D7-BE52-82A202510F19}" type="pres">
      <dgm:prSet presAssocID="{6AA47F09-9FEB-45FF-A22E-D8079E56B4F2}" presName="parentText" presStyleLbl="node1" presStyleIdx="7" presStyleCnt="9">
        <dgm:presLayoutVars>
          <dgm:chMax val="1"/>
          <dgm:bulletEnabled val="1"/>
        </dgm:presLayoutVars>
      </dgm:prSet>
      <dgm:spPr/>
      <dgm:t>
        <a:bodyPr/>
        <a:lstStyle/>
        <a:p>
          <a:endParaRPr lang="de-DE"/>
        </a:p>
      </dgm:t>
    </dgm:pt>
    <dgm:pt modelId="{0F0CF715-B84A-403C-85E5-21C88AF3C47E}" type="pres">
      <dgm:prSet presAssocID="{6AA47F09-9FEB-45FF-A22E-D8079E56B4F2}" presName="descendantText" presStyleLbl="alignAccFollowNode1" presStyleIdx="7" presStyleCnt="9">
        <dgm:presLayoutVars>
          <dgm:bulletEnabled val="1"/>
        </dgm:presLayoutVars>
      </dgm:prSet>
      <dgm:spPr/>
      <dgm:t>
        <a:bodyPr/>
        <a:lstStyle/>
        <a:p>
          <a:endParaRPr lang="de-DE"/>
        </a:p>
      </dgm:t>
    </dgm:pt>
    <dgm:pt modelId="{E11963FE-5686-44CE-B039-A6AC4B691969}" type="pres">
      <dgm:prSet presAssocID="{5C65407F-5D50-40AE-8753-80FD80F10E2E}" presName="sp" presStyleCnt="0"/>
      <dgm:spPr/>
      <dgm:t>
        <a:bodyPr/>
        <a:lstStyle/>
        <a:p>
          <a:endParaRPr lang="de-DE"/>
        </a:p>
      </dgm:t>
    </dgm:pt>
    <dgm:pt modelId="{D8469520-2D65-4691-915B-DB854E51D3CE}" type="pres">
      <dgm:prSet presAssocID="{CE4091C3-DB87-4199-A083-BE4537BB7CE8}" presName="linNode" presStyleCnt="0"/>
      <dgm:spPr/>
      <dgm:t>
        <a:bodyPr/>
        <a:lstStyle/>
        <a:p>
          <a:endParaRPr lang="de-DE"/>
        </a:p>
      </dgm:t>
    </dgm:pt>
    <dgm:pt modelId="{118CE455-D4D8-425E-AB6E-EDE83495D1B5}" type="pres">
      <dgm:prSet presAssocID="{CE4091C3-DB87-4199-A083-BE4537BB7CE8}" presName="parentText" presStyleLbl="node1" presStyleIdx="8" presStyleCnt="9">
        <dgm:presLayoutVars>
          <dgm:chMax val="1"/>
          <dgm:bulletEnabled val="1"/>
        </dgm:presLayoutVars>
      </dgm:prSet>
      <dgm:spPr/>
      <dgm:t>
        <a:bodyPr/>
        <a:lstStyle/>
        <a:p>
          <a:endParaRPr lang="de-DE"/>
        </a:p>
      </dgm:t>
    </dgm:pt>
    <dgm:pt modelId="{B4C9E3BE-1490-47E2-8BE7-121CECE05578}" type="pres">
      <dgm:prSet presAssocID="{CE4091C3-DB87-4199-A083-BE4537BB7CE8}" presName="descendantText" presStyleLbl="alignAccFollowNode1" presStyleIdx="8" presStyleCnt="9">
        <dgm:presLayoutVars>
          <dgm:bulletEnabled val="1"/>
        </dgm:presLayoutVars>
      </dgm:prSet>
      <dgm:spPr/>
      <dgm:t>
        <a:bodyPr/>
        <a:lstStyle/>
        <a:p>
          <a:endParaRPr lang="de-DE"/>
        </a:p>
      </dgm:t>
    </dgm:pt>
  </dgm:ptLst>
  <dgm:cxnLst>
    <dgm:cxn modelId="{5ACB618C-44FE-4D96-A80F-04C81D84304C}" srcId="{0EB8FBEE-E40B-44D4-8259-0666AD8972F6}" destId="{6AA47F09-9FEB-45FF-A22E-D8079E56B4F2}" srcOrd="7" destOrd="0" parTransId="{8AA8E6CB-B46F-4C4C-890B-B36C74E796CE}" sibTransId="{5C65407F-5D50-40AE-8753-80FD80F10E2E}"/>
    <dgm:cxn modelId="{9677D9FF-6B89-414C-93F0-3675360145C7}" type="presOf" srcId="{4927F025-7DA4-4D0E-9F1C-E77F00B2DDE4}" destId="{E37EDE33-2B45-40AE-8570-297A33506B7D}" srcOrd="0" destOrd="0" presId="urn:microsoft.com/office/officeart/2005/8/layout/vList5"/>
    <dgm:cxn modelId="{6DE957CD-B32F-4116-9553-16C775395BDF}" type="presOf" srcId="{6AA47F09-9FEB-45FF-A22E-D8079E56B4F2}" destId="{B9297059-34D3-49D7-BE52-82A202510F19}" srcOrd="0" destOrd="0" presId="urn:microsoft.com/office/officeart/2005/8/layout/vList5"/>
    <dgm:cxn modelId="{DE604F7F-BCCE-4400-9A74-DC9144841A36}" type="presOf" srcId="{89339174-168C-4C07-9F61-7F8EEBEFBD83}" destId="{B4C9E3BE-1490-47E2-8BE7-121CECE05578}" srcOrd="0" destOrd="0" presId="urn:microsoft.com/office/officeart/2005/8/layout/vList5"/>
    <dgm:cxn modelId="{FE254B88-24FD-4A7F-9237-C1C6F4F748E4}" srcId="{0EB8FBEE-E40B-44D4-8259-0666AD8972F6}" destId="{CE4091C3-DB87-4199-A083-BE4537BB7CE8}" srcOrd="8" destOrd="0" parTransId="{9E40AB35-B049-4633-A61F-30CD1DE473F1}" sibTransId="{AE3052D7-38DE-46C5-A47B-BF8A1970755C}"/>
    <dgm:cxn modelId="{E2D0014F-AD12-49FB-B705-D37E038BDC91}" srcId="{6AA47F09-9FEB-45FF-A22E-D8079E56B4F2}" destId="{6EDA3B27-2DA4-4A14-A2EB-165E8DB327D3}" srcOrd="0" destOrd="0" parTransId="{9D51EB39-F3CE-4DFC-AF26-ED417DFDF29B}" sibTransId="{43364E0A-B088-4018-87B3-FE03E419B78D}"/>
    <dgm:cxn modelId="{FAFD1943-AAAB-46EB-B6EA-11C20C3BE80E}" srcId="{0EB8FBEE-E40B-44D4-8259-0666AD8972F6}" destId="{3967DFFA-32E3-42CE-A9E5-553A1EB49D20}" srcOrd="3" destOrd="0" parTransId="{85E73D87-F9A2-43A3-BC56-1C937C95F6C6}" sibTransId="{AC7CE125-CD9B-4D19-8B4E-AA1AD649D3CC}"/>
    <dgm:cxn modelId="{E663AE16-B181-4BC6-8533-99408A03D64D}" type="presOf" srcId="{4350BA29-5EDE-4AE0-ABBC-F24F5C462D63}" destId="{EF3478CF-08E9-4104-9687-E144E6FBBABF}" srcOrd="0" destOrd="0" presId="urn:microsoft.com/office/officeart/2005/8/layout/vList5"/>
    <dgm:cxn modelId="{31B5540C-8DBC-48FE-AC08-E9F7BD3E7B06}" type="presOf" srcId="{3E2DB18F-B513-47FE-A591-67CC996EB26D}" destId="{9BFF7FE1-2793-432F-B4AC-FC3289AAC1AB}" srcOrd="0" destOrd="0" presId="urn:microsoft.com/office/officeart/2005/8/layout/vList5"/>
    <dgm:cxn modelId="{86149EFE-FF1A-4E6A-BD0F-107A30E622E3}" srcId="{CE4091C3-DB87-4199-A083-BE4537BB7CE8}" destId="{89339174-168C-4C07-9F61-7F8EEBEFBD83}" srcOrd="0" destOrd="0" parTransId="{7F6586EF-1667-4F49-ABDF-6529A78A9378}" sibTransId="{94BE0A6C-1AA8-4393-AE1A-3E4D4A0E182B}"/>
    <dgm:cxn modelId="{30212135-E38C-4ACB-978D-8356CFD74748}" type="presOf" srcId="{0EB8FBEE-E40B-44D4-8259-0666AD8972F6}" destId="{3E20DD0F-EEA1-4B01-A3F5-8CEAF89F4055}" srcOrd="0" destOrd="0" presId="urn:microsoft.com/office/officeart/2005/8/layout/vList5"/>
    <dgm:cxn modelId="{9C754AED-8F6D-4AD5-BD08-DD7D2189D765}" srcId="{0EB8FBEE-E40B-44D4-8259-0666AD8972F6}" destId="{D725B85C-C704-4E8C-9091-411D9020303E}" srcOrd="0" destOrd="0" parTransId="{6C4BC72C-18E9-4EBA-97A5-A8FE8FEC13CD}" sibTransId="{5FCCC5BA-D1B9-4FFB-9BC2-613A089AF658}"/>
    <dgm:cxn modelId="{B4DC2C76-5367-4844-AD59-C9254BB88ED8}" srcId="{0EB8FBEE-E40B-44D4-8259-0666AD8972F6}" destId="{D025CB78-3E36-4736-9CE7-576284FED1F2}" srcOrd="5" destOrd="0" parTransId="{1D186E33-03C3-4B73-85BA-50482110796E}" sibTransId="{8A8D30E5-6DE4-4BD9-AD68-08288CB3C435}"/>
    <dgm:cxn modelId="{D7A79EB9-8533-4DB0-8BA6-4C69A00F2A84}" srcId="{3967DFFA-32E3-42CE-A9E5-553A1EB49D20}" destId="{E476CF46-CB38-4C82-9F35-7ECDE2E343D3}" srcOrd="0" destOrd="0" parTransId="{D213FCD1-E935-4AFB-8D82-A7D4625D3A57}" sibTransId="{31EF6662-09AB-4D51-949F-37B8E7113EEF}"/>
    <dgm:cxn modelId="{A1DB2940-2C19-492C-8682-0E62DEA033F6}" type="presOf" srcId="{E50A4DF8-3BC1-4DD4-B01D-D15B0F2E0873}" destId="{7B3CE28B-2F17-45C6-8F04-40EB546364C1}" srcOrd="0" destOrd="0" presId="urn:microsoft.com/office/officeart/2005/8/layout/vList5"/>
    <dgm:cxn modelId="{DC42FDA1-7170-4D5D-B9B6-947483165D71}" srcId="{1D62E819-CA76-4BE1-8AB2-F8D93D2FD77D}" destId="{3E2DB18F-B513-47FE-A591-67CC996EB26D}" srcOrd="0" destOrd="0" parTransId="{F0D3B172-765B-4A2D-A72D-105AC4346A7D}" sibTransId="{5564019D-AFC4-4843-8AB0-88AC63F6B1CB}"/>
    <dgm:cxn modelId="{B5FAA90B-73B0-49F6-BFBE-32CD69C32E3A}" srcId="{D025CB78-3E36-4736-9CE7-576284FED1F2}" destId="{CE07241E-4AF1-470B-BA13-A37CAF997883}" srcOrd="0" destOrd="0" parTransId="{7BF3BB99-AB40-46ED-8AD2-9605DFE20097}" sibTransId="{288E5910-232F-4D14-9B78-79F407C6A75D}"/>
    <dgm:cxn modelId="{FB59AF18-E7C7-41E1-A1F5-19C1E809498F}" type="presOf" srcId="{8768ADBF-D38B-448A-AEAB-E1F98240749B}" destId="{BCD86B72-1EF2-4D76-9A14-92022A23665E}" srcOrd="0" destOrd="0" presId="urn:microsoft.com/office/officeart/2005/8/layout/vList5"/>
    <dgm:cxn modelId="{C938641E-B85B-4513-B350-5854FBEF7847}" type="presOf" srcId="{1D62E819-CA76-4BE1-8AB2-F8D93D2FD77D}" destId="{E2217967-44AC-4111-9883-937C6EFB672B}" srcOrd="0" destOrd="0" presId="urn:microsoft.com/office/officeart/2005/8/layout/vList5"/>
    <dgm:cxn modelId="{A7C5F34E-881A-414A-A7C9-2DD8375FE968}" srcId="{E13B8826-DE83-40FE-BBF5-1CCF2F2EC02D}" destId="{57778CD7-AF9F-436F-965D-0F0B86BA7127}" srcOrd="0" destOrd="0" parTransId="{F8A9550C-8A9F-4DB2-BEF5-CD1C5AFF0638}" sibTransId="{6C25A386-124E-41DE-8946-555281873A99}"/>
    <dgm:cxn modelId="{CAFE6C4C-17EA-4687-A5BE-6F258B6B167A}" type="presOf" srcId="{CE4091C3-DB87-4199-A083-BE4537BB7CE8}" destId="{118CE455-D4D8-425E-AB6E-EDE83495D1B5}" srcOrd="0" destOrd="0" presId="urn:microsoft.com/office/officeart/2005/8/layout/vList5"/>
    <dgm:cxn modelId="{01D37120-0CDF-433D-A0DB-DDDEE339040C}" type="presOf" srcId="{E476CF46-CB38-4C82-9F35-7ECDE2E343D3}" destId="{3BADC79F-994B-463F-B51A-4112F65B46EF}" srcOrd="0" destOrd="0" presId="urn:microsoft.com/office/officeart/2005/8/layout/vList5"/>
    <dgm:cxn modelId="{EAD608F0-88B6-4635-BCB7-58EAF92C9527}" type="presOf" srcId="{D025CB78-3E36-4736-9CE7-576284FED1F2}" destId="{3DD68F43-27DC-4FC6-A793-C8C7453A698D}" srcOrd="0" destOrd="0" presId="urn:microsoft.com/office/officeart/2005/8/layout/vList5"/>
    <dgm:cxn modelId="{F9FC2947-6DE2-4FED-8A56-099BACC58D6F}" srcId="{0EB8FBEE-E40B-44D4-8259-0666AD8972F6}" destId="{4927F025-7DA4-4D0E-9F1C-E77F00B2DDE4}" srcOrd="6" destOrd="0" parTransId="{22F8F3A9-8774-461E-9315-D8AA4A93051F}" sibTransId="{5759FD2E-F372-41E0-9A04-9FF43805A418}"/>
    <dgm:cxn modelId="{0C9F0248-05F8-4F14-8ADA-B447FD0E94BE}" srcId="{D725B85C-C704-4E8C-9091-411D9020303E}" destId="{8768ADBF-D38B-448A-AEAB-E1F98240749B}" srcOrd="0" destOrd="0" parTransId="{B32C1731-EF67-4168-A88F-EAE0C1DFAF5C}" sibTransId="{66A39458-C734-4966-A4BE-FB4A7928D580}"/>
    <dgm:cxn modelId="{9AE7F20B-E290-4E8E-8633-74A15B4AE7E5}" srcId="{4927F025-7DA4-4D0E-9F1C-E77F00B2DDE4}" destId="{E50A4DF8-3BC1-4DD4-B01D-D15B0F2E0873}" srcOrd="0" destOrd="0" parTransId="{53FA4429-0781-4862-BA41-20D19B73C59E}" sibTransId="{5F010DEB-8CCF-4829-AD66-FFBC872AACBA}"/>
    <dgm:cxn modelId="{B2E652A4-7150-4D35-A767-0F64ACA0C739}" type="presOf" srcId="{65766D21-D791-4A30-95A9-361E1A20529A}" destId="{6D470BA9-8896-4B5F-ACCC-C374CB682597}" srcOrd="0" destOrd="0" presId="urn:microsoft.com/office/officeart/2005/8/layout/vList5"/>
    <dgm:cxn modelId="{25E6B470-1928-4925-8276-4E1D4E1F35CC}" type="presOf" srcId="{6EDA3B27-2DA4-4A14-A2EB-165E8DB327D3}" destId="{0F0CF715-B84A-403C-85E5-21C88AF3C47E}" srcOrd="0" destOrd="0" presId="urn:microsoft.com/office/officeart/2005/8/layout/vList5"/>
    <dgm:cxn modelId="{BC75CB5D-FCA8-47F7-A5C0-E675B087EC83}" type="presOf" srcId="{3967DFFA-32E3-42CE-A9E5-553A1EB49D20}" destId="{53EFDD63-022C-4C66-8121-EE5A5CAFF6F3}" srcOrd="0" destOrd="0" presId="urn:microsoft.com/office/officeart/2005/8/layout/vList5"/>
    <dgm:cxn modelId="{A990C991-532B-4C8D-84DB-528E44A7CCB4}" type="presOf" srcId="{D725B85C-C704-4E8C-9091-411D9020303E}" destId="{06C3EC1E-57BE-4AF6-ADAD-0594FF726608}" srcOrd="0" destOrd="0" presId="urn:microsoft.com/office/officeart/2005/8/layout/vList5"/>
    <dgm:cxn modelId="{ADC0422C-8647-47C8-84CD-818BEFA9E3CC}" type="presOf" srcId="{57778CD7-AF9F-436F-965D-0F0B86BA7127}" destId="{49CD3A95-D686-487B-911C-EFB484F677F8}" srcOrd="0" destOrd="0" presId="urn:microsoft.com/office/officeart/2005/8/layout/vList5"/>
    <dgm:cxn modelId="{81DC839D-803F-41D1-A63B-A5915EC2F314}" srcId="{0EB8FBEE-E40B-44D4-8259-0666AD8972F6}" destId="{4350BA29-5EDE-4AE0-ABBC-F24F5C462D63}" srcOrd="2" destOrd="0" parTransId="{F0C682C3-B77C-46F7-B348-752614A9CB8D}" sibTransId="{2C90B22A-7A2C-466E-BBA8-4C0F127104E4}"/>
    <dgm:cxn modelId="{995D0700-515C-4F2F-BA68-7264C8F7913A}" type="presOf" srcId="{CE07241E-4AF1-470B-BA13-A37CAF997883}" destId="{9D0952E5-B3FB-47EA-979F-6C1B029EDBB0}" srcOrd="0" destOrd="0" presId="urn:microsoft.com/office/officeart/2005/8/layout/vList5"/>
    <dgm:cxn modelId="{92243539-CBBD-4A93-B178-70437A898C3A}" srcId="{0EB8FBEE-E40B-44D4-8259-0666AD8972F6}" destId="{E13B8826-DE83-40FE-BBF5-1CCF2F2EC02D}" srcOrd="1" destOrd="0" parTransId="{CB0CF147-771B-40E5-A511-6DB555516866}" sibTransId="{40607E7E-BDAA-4D26-B5FE-70953ED32CFC}"/>
    <dgm:cxn modelId="{7F49FA07-D803-4A5D-BF4C-DB71D1E21586}" srcId="{0EB8FBEE-E40B-44D4-8259-0666AD8972F6}" destId="{1D62E819-CA76-4BE1-8AB2-F8D93D2FD77D}" srcOrd="4" destOrd="0" parTransId="{EBD69B2B-C49F-44AC-9E07-82621DEEDE5E}" sibTransId="{153C9ABF-5CC0-46CC-A770-7330DA9182AC}"/>
    <dgm:cxn modelId="{CC1C4883-3029-4C10-8D78-763F93E7E625}" type="presOf" srcId="{E13B8826-DE83-40FE-BBF5-1CCF2F2EC02D}" destId="{3675E6AF-BEF2-4A43-80DE-D209117D4362}" srcOrd="0" destOrd="0" presId="urn:microsoft.com/office/officeart/2005/8/layout/vList5"/>
    <dgm:cxn modelId="{08E00EFB-54C0-4EFC-B53C-8AC9F51BDD33}" srcId="{4350BA29-5EDE-4AE0-ABBC-F24F5C462D63}" destId="{65766D21-D791-4A30-95A9-361E1A20529A}" srcOrd="0" destOrd="0" parTransId="{7F269A2A-9797-4763-8C4B-C73E7AAD2DC8}" sibTransId="{20930B99-2821-4C4B-A4B7-864E8429C29A}"/>
    <dgm:cxn modelId="{27932155-7793-465A-8738-E8646D8741F2}" type="presParOf" srcId="{3E20DD0F-EEA1-4B01-A3F5-8CEAF89F4055}" destId="{A53D28A3-5889-4A67-A333-684DD7FBFC41}" srcOrd="0" destOrd="0" presId="urn:microsoft.com/office/officeart/2005/8/layout/vList5"/>
    <dgm:cxn modelId="{294E847C-D590-42B4-821C-C0ABE3FA0BD6}" type="presParOf" srcId="{A53D28A3-5889-4A67-A333-684DD7FBFC41}" destId="{06C3EC1E-57BE-4AF6-ADAD-0594FF726608}" srcOrd="0" destOrd="0" presId="urn:microsoft.com/office/officeart/2005/8/layout/vList5"/>
    <dgm:cxn modelId="{AF2C8D43-86CD-4CCA-AAD6-EB370B9328AE}" type="presParOf" srcId="{A53D28A3-5889-4A67-A333-684DD7FBFC41}" destId="{BCD86B72-1EF2-4D76-9A14-92022A23665E}" srcOrd="1" destOrd="0" presId="urn:microsoft.com/office/officeart/2005/8/layout/vList5"/>
    <dgm:cxn modelId="{46AF690A-B779-46D9-B396-215884BD3DC1}" type="presParOf" srcId="{3E20DD0F-EEA1-4B01-A3F5-8CEAF89F4055}" destId="{2CF2CFB9-E520-4570-8481-D45605B2F72C}" srcOrd="1" destOrd="0" presId="urn:microsoft.com/office/officeart/2005/8/layout/vList5"/>
    <dgm:cxn modelId="{EFBBE697-F8FD-417E-A912-BF3DDF7A7FF5}" type="presParOf" srcId="{3E20DD0F-EEA1-4B01-A3F5-8CEAF89F4055}" destId="{E1E64F7C-0884-466C-9CE4-83ED4907C063}" srcOrd="2" destOrd="0" presId="urn:microsoft.com/office/officeart/2005/8/layout/vList5"/>
    <dgm:cxn modelId="{91A50636-1FFC-410D-A567-210DCBB76543}" type="presParOf" srcId="{E1E64F7C-0884-466C-9CE4-83ED4907C063}" destId="{3675E6AF-BEF2-4A43-80DE-D209117D4362}" srcOrd="0" destOrd="0" presId="urn:microsoft.com/office/officeart/2005/8/layout/vList5"/>
    <dgm:cxn modelId="{7A2A6AE0-7DE6-4913-9197-D1A32314A341}" type="presParOf" srcId="{E1E64F7C-0884-466C-9CE4-83ED4907C063}" destId="{49CD3A95-D686-487B-911C-EFB484F677F8}" srcOrd="1" destOrd="0" presId="urn:microsoft.com/office/officeart/2005/8/layout/vList5"/>
    <dgm:cxn modelId="{F511A8FB-E49B-4789-B87A-5F08DB5E9243}" type="presParOf" srcId="{3E20DD0F-EEA1-4B01-A3F5-8CEAF89F4055}" destId="{605C8907-0E34-4831-8122-8792A8B9830F}" srcOrd="3" destOrd="0" presId="urn:microsoft.com/office/officeart/2005/8/layout/vList5"/>
    <dgm:cxn modelId="{D53C00D3-A15B-424D-BC2B-1434D99858F0}" type="presParOf" srcId="{3E20DD0F-EEA1-4B01-A3F5-8CEAF89F4055}" destId="{5B364132-BD41-4F2E-B52F-EF8569B5373E}" srcOrd="4" destOrd="0" presId="urn:microsoft.com/office/officeart/2005/8/layout/vList5"/>
    <dgm:cxn modelId="{FC0FDF6A-ED42-4AF7-B344-5F1B3BE1B4CF}" type="presParOf" srcId="{5B364132-BD41-4F2E-B52F-EF8569B5373E}" destId="{EF3478CF-08E9-4104-9687-E144E6FBBABF}" srcOrd="0" destOrd="0" presId="urn:microsoft.com/office/officeart/2005/8/layout/vList5"/>
    <dgm:cxn modelId="{47036EEB-71BD-4AA6-888B-6D454420550B}" type="presParOf" srcId="{5B364132-BD41-4F2E-B52F-EF8569B5373E}" destId="{6D470BA9-8896-4B5F-ACCC-C374CB682597}" srcOrd="1" destOrd="0" presId="urn:microsoft.com/office/officeart/2005/8/layout/vList5"/>
    <dgm:cxn modelId="{6292B14F-C34E-4994-BEC0-9856F11CDEAD}" type="presParOf" srcId="{3E20DD0F-EEA1-4B01-A3F5-8CEAF89F4055}" destId="{4B793AD1-3701-45A9-9F34-8E6BF79A9448}" srcOrd="5" destOrd="0" presId="urn:microsoft.com/office/officeart/2005/8/layout/vList5"/>
    <dgm:cxn modelId="{F53070BD-EDE5-4A5F-BC65-663FF50D3D8E}" type="presParOf" srcId="{3E20DD0F-EEA1-4B01-A3F5-8CEAF89F4055}" destId="{A6573E47-33E3-492C-8C6A-36A9491B45C5}" srcOrd="6" destOrd="0" presId="urn:microsoft.com/office/officeart/2005/8/layout/vList5"/>
    <dgm:cxn modelId="{10C5A5D7-FF05-4C06-B653-67BE474C7BE5}" type="presParOf" srcId="{A6573E47-33E3-492C-8C6A-36A9491B45C5}" destId="{53EFDD63-022C-4C66-8121-EE5A5CAFF6F3}" srcOrd="0" destOrd="0" presId="urn:microsoft.com/office/officeart/2005/8/layout/vList5"/>
    <dgm:cxn modelId="{11FE0E0E-687E-4D2D-BCC6-516E7734FA5A}" type="presParOf" srcId="{A6573E47-33E3-492C-8C6A-36A9491B45C5}" destId="{3BADC79F-994B-463F-B51A-4112F65B46EF}" srcOrd="1" destOrd="0" presId="urn:microsoft.com/office/officeart/2005/8/layout/vList5"/>
    <dgm:cxn modelId="{376BE69C-B2D2-4E14-A9CE-51D2FFE38DD6}" type="presParOf" srcId="{3E20DD0F-EEA1-4B01-A3F5-8CEAF89F4055}" destId="{D4C0D0CB-4FC5-456F-91C3-62CA703F0491}" srcOrd="7" destOrd="0" presId="urn:microsoft.com/office/officeart/2005/8/layout/vList5"/>
    <dgm:cxn modelId="{75B0BF0F-7B98-4356-A88E-F2A9F779CF9E}" type="presParOf" srcId="{3E20DD0F-EEA1-4B01-A3F5-8CEAF89F4055}" destId="{8F845980-C472-4B6A-88BE-730D1A0A5105}" srcOrd="8" destOrd="0" presId="urn:microsoft.com/office/officeart/2005/8/layout/vList5"/>
    <dgm:cxn modelId="{C0DBCCAB-8603-4D1E-94CB-630FD47CB075}" type="presParOf" srcId="{8F845980-C472-4B6A-88BE-730D1A0A5105}" destId="{E2217967-44AC-4111-9883-937C6EFB672B}" srcOrd="0" destOrd="0" presId="urn:microsoft.com/office/officeart/2005/8/layout/vList5"/>
    <dgm:cxn modelId="{3C511316-E066-4A79-BE05-68A51F09603A}" type="presParOf" srcId="{8F845980-C472-4B6A-88BE-730D1A0A5105}" destId="{9BFF7FE1-2793-432F-B4AC-FC3289AAC1AB}" srcOrd="1" destOrd="0" presId="urn:microsoft.com/office/officeart/2005/8/layout/vList5"/>
    <dgm:cxn modelId="{9F6EF331-B923-4E09-AE09-745D3D412210}" type="presParOf" srcId="{3E20DD0F-EEA1-4B01-A3F5-8CEAF89F4055}" destId="{6692AC0E-E95E-4818-A3F9-2DEB8E663DFA}" srcOrd="9" destOrd="0" presId="urn:microsoft.com/office/officeart/2005/8/layout/vList5"/>
    <dgm:cxn modelId="{8ABB39BC-39B6-4364-A7C3-FB7680FCB669}" type="presParOf" srcId="{3E20DD0F-EEA1-4B01-A3F5-8CEAF89F4055}" destId="{1E096E90-2366-4EF9-9AFD-EA5798886009}" srcOrd="10" destOrd="0" presId="urn:microsoft.com/office/officeart/2005/8/layout/vList5"/>
    <dgm:cxn modelId="{298205A4-9DF2-46B8-890A-B67D802ADAF1}" type="presParOf" srcId="{1E096E90-2366-4EF9-9AFD-EA5798886009}" destId="{3DD68F43-27DC-4FC6-A793-C8C7453A698D}" srcOrd="0" destOrd="0" presId="urn:microsoft.com/office/officeart/2005/8/layout/vList5"/>
    <dgm:cxn modelId="{85DEAE05-B3AC-4408-8AFA-EEE16A38C265}" type="presParOf" srcId="{1E096E90-2366-4EF9-9AFD-EA5798886009}" destId="{9D0952E5-B3FB-47EA-979F-6C1B029EDBB0}" srcOrd="1" destOrd="0" presId="urn:microsoft.com/office/officeart/2005/8/layout/vList5"/>
    <dgm:cxn modelId="{834A2008-06D7-4511-9057-E0D68134ED07}" type="presParOf" srcId="{3E20DD0F-EEA1-4B01-A3F5-8CEAF89F4055}" destId="{CC1D22D4-4B71-40B2-8ECF-930A58A8FBF2}" srcOrd="11" destOrd="0" presId="urn:microsoft.com/office/officeart/2005/8/layout/vList5"/>
    <dgm:cxn modelId="{6D53DBAE-E763-46D4-B588-6E6F9DBE5279}" type="presParOf" srcId="{3E20DD0F-EEA1-4B01-A3F5-8CEAF89F4055}" destId="{C31FD48E-60EF-4423-BB27-E553E977114A}" srcOrd="12" destOrd="0" presId="urn:microsoft.com/office/officeart/2005/8/layout/vList5"/>
    <dgm:cxn modelId="{FE28DCB1-484E-42CE-809B-39574B7B1531}" type="presParOf" srcId="{C31FD48E-60EF-4423-BB27-E553E977114A}" destId="{E37EDE33-2B45-40AE-8570-297A33506B7D}" srcOrd="0" destOrd="0" presId="urn:microsoft.com/office/officeart/2005/8/layout/vList5"/>
    <dgm:cxn modelId="{19150E71-7CE8-4A5A-AD9F-4281F8AC56CD}" type="presParOf" srcId="{C31FD48E-60EF-4423-BB27-E553E977114A}" destId="{7B3CE28B-2F17-45C6-8F04-40EB546364C1}" srcOrd="1" destOrd="0" presId="urn:microsoft.com/office/officeart/2005/8/layout/vList5"/>
    <dgm:cxn modelId="{BD34247E-7E0E-4872-9F98-FE6AAF3B0732}" type="presParOf" srcId="{3E20DD0F-EEA1-4B01-A3F5-8CEAF89F4055}" destId="{009B8507-68C1-4F2B-81EB-E30E457B683A}" srcOrd="13" destOrd="0" presId="urn:microsoft.com/office/officeart/2005/8/layout/vList5"/>
    <dgm:cxn modelId="{F6944172-270A-4D33-BEA2-6B81BE1C765B}" type="presParOf" srcId="{3E20DD0F-EEA1-4B01-A3F5-8CEAF89F4055}" destId="{8C0366CB-6942-414C-8E49-11879305BC5C}" srcOrd="14" destOrd="0" presId="urn:microsoft.com/office/officeart/2005/8/layout/vList5"/>
    <dgm:cxn modelId="{4F187E22-A8F4-4652-BB5F-A5DF1563A0E9}" type="presParOf" srcId="{8C0366CB-6942-414C-8E49-11879305BC5C}" destId="{B9297059-34D3-49D7-BE52-82A202510F19}" srcOrd="0" destOrd="0" presId="urn:microsoft.com/office/officeart/2005/8/layout/vList5"/>
    <dgm:cxn modelId="{9E9523F3-15F4-451F-B041-6492BAB2FE20}" type="presParOf" srcId="{8C0366CB-6942-414C-8E49-11879305BC5C}" destId="{0F0CF715-B84A-403C-85E5-21C88AF3C47E}" srcOrd="1" destOrd="0" presId="urn:microsoft.com/office/officeart/2005/8/layout/vList5"/>
    <dgm:cxn modelId="{FBCB5CE0-6854-4187-B31F-49BF619ABF2E}" type="presParOf" srcId="{3E20DD0F-EEA1-4B01-A3F5-8CEAF89F4055}" destId="{E11963FE-5686-44CE-B039-A6AC4B691969}" srcOrd="15" destOrd="0" presId="urn:microsoft.com/office/officeart/2005/8/layout/vList5"/>
    <dgm:cxn modelId="{3617BDF5-901C-431C-9B73-28762AC93586}" type="presParOf" srcId="{3E20DD0F-EEA1-4B01-A3F5-8CEAF89F4055}" destId="{D8469520-2D65-4691-915B-DB854E51D3CE}" srcOrd="16" destOrd="0" presId="urn:microsoft.com/office/officeart/2005/8/layout/vList5"/>
    <dgm:cxn modelId="{10E38305-F451-49A8-B53B-61C6A34B2BE5}" type="presParOf" srcId="{D8469520-2D65-4691-915B-DB854E51D3CE}" destId="{118CE455-D4D8-425E-AB6E-EDE83495D1B5}" srcOrd="0" destOrd="0" presId="urn:microsoft.com/office/officeart/2005/8/layout/vList5"/>
    <dgm:cxn modelId="{69C63F94-9856-4BBE-AE83-E9CEE11752B0}" type="presParOf" srcId="{D8469520-2D65-4691-915B-DB854E51D3CE}" destId="{B4C9E3BE-1490-47E2-8BE7-121CECE0557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457E54-92C6-4F3B-8AC2-3B797801533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2153D97D-B906-4FCE-A0FA-2D4034D4AA34}">
      <dgm:prSet phldrT="[Text]"/>
      <dgm:spPr>
        <a:solidFill>
          <a:srgbClr val="0070C0"/>
        </a:solidFill>
      </dgm:spPr>
      <dgm:t>
        <a:bodyPr/>
        <a:lstStyle/>
        <a:p>
          <a:r>
            <a:rPr lang="de-DE" dirty="0" smtClean="0"/>
            <a:t>Restriktiver Umweltbegriff</a:t>
          </a:r>
          <a:endParaRPr lang="de-DE" dirty="0"/>
        </a:p>
      </dgm:t>
    </dgm:pt>
    <dgm:pt modelId="{D50E7EC9-1313-4996-8FAC-AC39A5AB3D6E}" type="parTrans" cxnId="{699C5320-AC1C-4FCF-A275-9A1224A366F1}">
      <dgm:prSet/>
      <dgm:spPr/>
      <dgm:t>
        <a:bodyPr/>
        <a:lstStyle/>
        <a:p>
          <a:endParaRPr lang="de-DE"/>
        </a:p>
      </dgm:t>
    </dgm:pt>
    <dgm:pt modelId="{1A6B228F-577A-4C9F-90ED-C9AFB220EE61}" type="sibTrans" cxnId="{699C5320-AC1C-4FCF-A275-9A1224A366F1}">
      <dgm:prSet/>
      <dgm:spPr/>
      <dgm:t>
        <a:bodyPr/>
        <a:lstStyle/>
        <a:p>
          <a:endParaRPr lang="de-DE"/>
        </a:p>
      </dgm:t>
    </dgm:pt>
    <dgm:pt modelId="{7ABF579F-AFDF-430A-A47D-B6452ACAFC1D}" type="pres">
      <dgm:prSet presAssocID="{71457E54-92C6-4F3B-8AC2-3B7978015335}" presName="diagram" presStyleCnt="0">
        <dgm:presLayoutVars>
          <dgm:dir/>
          <dgm:resizeHandles val="exact"/>
        </dgm:presLayoutVars>
      </dgm:prSet>
      <dgm:spPr/>
      <dgm:t>
        <a:bodyPr/>
        <a:lstStyle/>
        <a:p>
          <a:endParaRPr lang="de-DE"/>
        </a:p>
      </dgm:t>
    </dgm:pt>
    <dgm:pt modelId="{902B0BA9-9B04-4BE9-9179-B85402A93231}" type="pres">
      <dgm:prSet presAssocID="{2153D97D-B906-4FCE-A0FA-2D4034D4AA34}" presName="node" presStyleLbl="node1" presStyleIdx="0" presStyleCnt="1" custScaleX="347708" custScaleY="62799" custLinFactY="100000" custLinFactNeighborX="-40994" custLinFactNeighborY="114655">
        <dgm:presLayoutVars>
          <dgm:bulletEnabled val="1"/>
        </dgm:presLayoutVars>
      </dgm:prSet>
      <dgm:spPr/>
      <dgm:t>
        <a:bodyPr/>
        <a:lstStyle/>
        <a:p>
          <a:endParaRPr lang="de-DE"/>
        </a:p>
      </dgm:t>
    </dgm:pt>
  </dgm:ptLst>
  <dgm:cxnLst>
    <dgm:cxn modelId="{D4A81EE5-9574-4B8B-B513-590E4C662CD0}" type="presOf" srcId="{71457E54-92C6-4F3B-8AC2-3B7978015335}" destId="{7ABF579F-AFDF-430A-A47D-B6452ACAFC1D}" srcOrd="0" destOrd="0" presId="urn:microsoft.com/office/officeart/2005/8/layout/default"/>
    <dgm:cxn modelId="{699C5320-AC1C-4FCF-A275-9A1224A366F1}" srcId="{71457E54-92C6-4F3B-8AC2-3B7978015335}" destId="{2153D97D-B906-4FCE-A0FA-2D4034D4AA34}" srcOrd="0" destOrd="0" parTransId="{D50E7EC9-1313-4996-8FAC-AC39A5AB3D6E}" sibTransId="{1A6B228F-577A-4C9F-90ED-C9AFB220EE61}"/>
    <dgm:cxn modelId="{712CDD91-8EFF-488F-985B-6D18C28B7BAA}" type="presOf" srcId="{2153D97D-B906-4FCE-A0FA-2D4034D4AA34}" destId="{902B0BA9-9B04-4BE9-9179-B85402A93231}" srcOrd="0" destOrd="0" presId="urn:microsoft.com/office/officeart/2005/8/layout/default"/>
    <dgm:cxn modelId="{9F60609C-F722-4208-9B64-0928317B687A}" type="presParOf" srcId="{7ABF579F-AFDF-430A-A47D-B6452ACAFC1D}" destId="{902B0BA9-9B04-4BE9-9179-B85402A9323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E077729-2C93-4896-9CF9-C31CDEC3448C}"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de-DE"/>
        </a:p>
      </dgm:t>
    </dgm:pt>
    <dgm:pt modelId="{5EAD8919-7C81-4F5E-8CEF-8F8FA86416D6}">
      <dgm:prSet phldrT="[Text]"/>
      <dgm:spPr>
        <a:xfrm>
          <a:off x="41" y="275266"/>
          <a:ext cx="3941263" cy="1042126"/>
        </a:xfrm>
        <a:prstGeom prst="rect">
          <a:avLst/>
        </a:prstGeom>
        <a:solidFill>
          <a:srgbClr val="FFFFFF">
            <a:hueOff val="0"/>
            <a:satOff val="0"/>
            <a:lumOff val="0"/>
            <a:alphaOff val="0"/>
          </a:srgbClr>
        </a:solidFill>
        <a:ln w="25400" cap="flat" cmpd="sng" algn="ctr">
          <a:solidFill>
            <a:srgbClr val="000000">
              <a:shade val="80000"/>
              <a:hueOff val="0"/>
              <a:satOff val="0"/>
              <a:lumOff val="0"/>
              <a:alphaOff val="0"/>
            </a:srgbClr>
          </a:solidFill>
          <a:prstDash val="solid"/>
        </a:ln>
        <a:effectLst/>
      </dgm:spPr>
      <dgm:t>
        <a:bodyPr/>
        <a:lstStyle/>
        <a:p>
          <a:r>
            <a:rPr lang="de-DE" b="1" dirty="0" smtClean="0">
              <a:solidFill>
                <a:srgbClr val="0070C0"/>
              </a:solidFill>
              <a:latin typeface="Arial"/>
              <a:ea typeface="+mn-ea"/>
              <a:cs typeface="+mn-cs"/>
            </a:rPr>
            <a:t>Förmliches Verfahren</a:t>
          </a:r>
          <a:endParaRPr lang="de-DE" b="1" dirty="0">
            <a:solidFill>
              <a:srgbClr val="0070C0"/>
            </a:solidFill>
            <a:latin typeface="Arial"/>
            <a:ea typeface="+mn-ea"/>
            <a:cs typeface="+mn-cs"/>
          </a:endParaRPr>
        </a:p>
      </dgm:t>
    </dgm:pt>
    <dgm:pt modelId="{29E75976-C3F2-4D03-926B-A18879343205}" type="parTrans" cxnId="{4E4C98B8-9613-423D-94BC-94CC5D27CD72}">
      <dgm:prSet/>
      <dgm:spPr/>
      <dgm:t>
        <a:bodyPr/>
        <a:lstStyle/>
        <a:p>
          <a:endParaRPr lang="de-DE"/>
        </a:p>
      </dgm:t>
    </dgm:pt>
    <dgm:pt modelId="{6A3ACBBB-B516-42C9-92CB-E460F65683CC}" type="sibTrans" cxnId="{4E4C98B8-9613-423D-94BC-94CC5D27CD72}">
      <dgm:prSet/>
      <dgm:spPr/>
      <dgm:t>
        <a:bodyPr/>
        <a:lstStyle/>
        <a:p>
          <a:endParaRPr lang="de-DE"/>
        </a:p>
      </dgm:t>
    </dgm:pt>
    <dgm:pt modelId="{77B41A26-680E-413E-95C1-57A40608D62A}">
      <dgm:prSet phldrT="[Text]"/>
      <dgm:spPr>
        <a:xfrm>
          <a:off x="41" y="1317392"/>
          <a:ext cx="3941263" cy="2470500"/>
        </a:xfrm>
        <a:prstGeom prst="rect">
          <a:avLst/>
        </a:prstGeo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gm:spPr>
      <dgm:t>
        <a:bodyPr/>
        <a:lstStyle/>
        <a:p>
          <a:r>
            <a:rPr lang="de-DE" dirty="0" smtClean="0">
              <a:solidFill>
                <a:srgbClr val="000000">
                  <a:hueOff val="0"/>
                  <a:satOff val="0"/>
                  <a:lumOff val="0"/>
                  <a:alphaOff val="0"/>
                </a:srgbClr>
              </a:solidFill>
              <a:latin typeface="Arial"/>
              <a:ea typeface="+mn-ea"/>
              <a:cs typeface="+mn-cs"/>
            </a:rPr>
            <a:t>§ 10 BImSchG </a:t>
          </a:r>
          <a:r>
            <a:rPr lang="de-DE" dirty="0" err="1" smtClean="0">
              <a:solidFill>
                <a:srgbClr val="000000">
                  <a:hueOff val="0"/>
                  <a:satOff val="0"/>
                  <a:lumOff val="0"/>
                  <a:alphaOff val="0"/>
                </a:srgbClr>
              </a:solidFill>
              <a:latin typeface="Arial"/>
              <a:ea typeface="+mn-ea"/>
              <a:cs typeface="+mn-cs"/>
            </a:rPr>
            <a:t>i.V.m</a:t>
          </a:r>
          <a:r>
            <a:rPr lang="de-DE" dirty="0" smtClean="0">
              <a:solidFill>
                <a:srgbClr val="000000">
                  <a:hueOff val="0"/>
                  <a:satOff val="0"/>
                  <a:lumOff val="0"/>
                  <a:alphaOff val="0"/>
                </a:srgbClr>
              </a:solidFill>
              <a:latin typeface="Arial"/>
              <a:ea typeface="+mn-ea"/>
              <a:cs typeface="+mn-cs"/>
            </a:rPr>
            <a:t>. 9.BImSchV</a:t>
          </a:r>
          <a:endParaRPr lang="de-DE" dirty="0">
            <a:solidFill>
              <a:srgbClr val="000000">
                <a:hueOff val="0"/>
                <a:satOff val="0"/>
                <a:lumOff val="0"/>
                <a:alphaOff val="0"/>
              </a:srgbClr>
            </a:solidFill>
            <a:latin typeface="Arial"/>
            <a:ea typeface="+mn-ea"/>
            <a:cs typeface="+mn-cs"/>
          </a:endParaRPr>
        </a:p>
      </dgm:t>
    </dgm:pt>
    <dgm:pt modelId="{F93C555B-3923-4DD8-8E8C-A0BEC3C99828}" type="parTrans" cxnId="{3BE9052A-F993-4524-B24E-236E245F9358}">
      <dgm:prSet/>
      <dgm:spPr/>
      <dgm:t>
        <a:bodyPr/>
        <a:lstStyle/>
        <a:p>
          <a:endParaRPr lang="de-DE"/>
        </a:p>
      </dgm:t>
    </dgm:pt>
    <dgm:pt modelId="{C3CC7B7E-6A5E-41D3-A43C-521A960D6B85}" type="sibTrans" cxnId="{3BE9052A-F993-4524-B24E-236E245F9358}">
      <dgm:prSet/>
      <dgm:spPr/>
      <dgm:t>
        <a:bodyPr/>
        <a:lstStyle/>
        <a:p>
          <a:endParaRPr lang="de-DE"/>
        </a:p>
      </dgm:t>
    </dgm:pt>
    <dgm:pt modelId="{34D70206-F7B9-4927-8008-D9FC5CC43B94}">
      <dgm:prSet phldrT="[Text]"/>
      <dgm:spPr>
        <a:xfrm>
          <a:off x="41" y="1317392"/>
          <a:ext cx="3941263" cy="2470500"/>
        </a:xfrm>
        <a:prstGeom prst="rect">
          <a:avLst/>
        </a:prstGeo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gm:spPr>
      <dgm:t>
        <a:bodyPr/>
        <a:lstStyle/>
        <a:p>
          <a:r>
            <a:rPr lang="de-DE" dirty="0" smtClean="0">
              <a:solidFill>
                <a:srgbClr val="000000">
                  <a:hueOff val="0"/>
                  <a:satOff val="0"/>
                  <a:lumOff val="0"/>
                  <a:alphaOff val="0"/>
                </a:srgbClr>
              </a:solidFill>
              <a:latin typeface="Arial"/>
              <a:ea typeface="+mn-ea"/>
              <a:cs typeface="+mn-cs"/>
            </a:rPr>
            <a:t>Im Anhang zur 4.BImSchV mit „</a:t>
          </a:r>
          <a:r>
            <a:rPr lang="de-DE" b="1" dirty="0" smtClean="0">
              <a:solidFill>
                <a:srgbClr val="000000">
                  <a:hueOff val="0"/>
                  <a:satOff val="0"/>
                  <a:lumOff val="0"/>
                  <a:alphaOff val="0"/>
                </a:srgbClr>
              </a:solidFill>
              <a:latin typeface="Arial"/>
              <a:ea typeface="+mn-ea"/>
              <a:cs typeface="+mn-cs"/>
            </a:rPr>
            <a:t>G</a:t>
          </a:r>
          <a:r>
            <a:rPr lang="de-DE" dirty="0" smtClean="0">
              <a:solidFill>
                <a:srgbClr val="000000">
                  <a:hueOff val="0"/>
                  <a:satOff val="0"/>
                  <a:lumOff val="0"/>
                  <a:alphaOff val="0"/>
                </a:srgbClr>
              </a:solidFill>
              <a:latin typeface="Arial"/>
              <a:ea typeface="+mn-ea"/>
              <a:cs typeface="+mn-cs"/>
            </a:rPr>
            <a:t>“ gekennzeichnet</a:t>
          </a:r>
          <a:endParaRPr lang="de-DE" dirty="0">
            <a:solidFill>
              <a:srgbClr val="000000">
                <a:hueOff val="0"/>
                <a:satOff val="0"/>
                <a:lumOff val="0"/>
                <a:alphaOff val="0"/>
              </a:srgbClr>
            </a:solidFill>
            <a:latin typeface="Arial"/>
            <a:ea typeface="+mn-ea"/>
            <a:cs typeface="+mn-cs"/>
          </a:endParaRPr>
        </a:p>
      </dgm:t>
    </dgm:pt>
    <dgm:pt modelId="{99148D8D-EFB1-467B-B031-8834120CE802}" type="parTrans" cxnId="{DF02F47B-077D-422E-BBCF-8F6FC36D1BD6}">
      <dgm:prSet/>
      <dgm:spPr/>
      <dgm:t>
        <a:bodyPr/>
        <a:lstStyle/>
        <a:p>
          <a:endParaRPr lang="de-DE"/>
        </a:p>
      </dgm:t>
    </dgm:pt>
    <dgm:pt modelId="{0B46F9EC-72B9-433F-81D2-03CD0A6DA652}" type="sibTrans" cxnId="{DF02F47B-077D-422E-BBCF-8F6FC36D1BD6}">
      <dgm:prSet/>
      <dgm:spPr/>
      <dgm:t>
        <a:bodyPr/>
        <a:lstStyle/>
        <a:p>
          <a:endParaRPr lang="de-DE"/>
        </a:p>
      </dgm:t>
    </dgm:pt>
    <dgm:pt modelId="{A3AFCB0E-BD06-443F-A337-EF4D9BC3F334}">
      <dgm:prSet phldrT="[Text]"/>
      <dgm:spPr>
        <a:xfrm>
          <a:off x="4493081" y="275266"/>
          <a:ext cx="3941263" cy="1042126"/>
        </a:xfrm>
        <a:prstGeom prst="rect">
          <a:avLst/>
        </a:prstGeom>
        <a:solidFill>
          <a:srgbClr val="FFFFFF">
            <a:hueOff val="0"/>
            <a:satOff val="0"/>
            <a:lumOff val="0"/>
            <a:alphaOff val="0"/>
          </a:srgbClr>
        </a:solidFill>
        <a:ln w="25400" cap="flat" cmpd="sng" algn="ctr">
          <a:solidFill>
            <a:srgbClr val="000000">
              <a:shade val="80000"/>
              <a:hueOff val="0"/>
              <a:satOff val="0"/>
              <a:lumOff val="0"/>
              <a:alphaOff val="0"/>
            </a:srgbClr>
          </a:solidFill>
          <a:prstDash val="solid"/>
        </a:ln>
        <a:effectLst/>
      </dgm:spPr>
      <dgm:t>
        <a:bodyPr/>
        <a:lstStyle/>
        <a:p>
          <a:r>
            <a:rPr lang="de-DE" b="1" dirty="0" smtClean="0">
              <a:solidFill>
                <a:srgbClr val="0070C0"/>
              </a:solidFill>
              <a:latin typeface="Arial"/>
              <a:ea typeface="+mn-ea"/>
              <a:cs typeface="+mn-cs"/>
            </a:rPr>
            <a:t>Vereinfachtes Verfahren</a:t>
          </a:r>
          <a:endParaRPr lang="de-DE" b="1" dirty="0">
            <a:solidFill>
              <a:srgbClr val="0070C0"/>
            </a:solidFill>
            <a:latin typeface="Arial"/>
            <a:ea typeface="+mn-ea"/>
            <a:cs typeface="+mn-cs"/>
          </a:endParaRPr>
        </a:p>
      </dgm:t>
    </dgm:pt>
    <dgm:pt modelId="{5EDBF48A-EC08-47C1-9F77-A948AD351033}" type="parTrans" cxnId="{780E8CFF-7B9B-4CBF-9F91-07C41E543E78}">
      <dgm:prSet/>
      <dgm:spPr/>
      <dgm:t>
        <a:bodyPr/>
        <a:lstStyle/>
        <a:p>
          <a:endParaRPr lang="de-DE"/>
        </a:p>
      </dgm:t>
    </dgm:pt>
    <dgm:pt modelId="{3AB752D7-7E2D-4779-B72A-B42F90749E3D}" type="sibTrans" cxnId="{780E8CFF-7B9B-4CBF-9F91-07C41E543E78}">
      <dgm:prSet/>
      <dgm:spPr/>
      <dgm:t>
        <a:bodyPr/>
        <a:lstStyle/>
        <a:p>
          <a:endParaRPr lang="de-DE"/>
        </a:p>
      </dgm:t>
    </dgm:pt>
    <dgm:pt modelId="{172FE77D-6CD7-45D1-A53D-BD4EAA88491B}">
      <dgm:prSet phldrT="[Text]"/>
      <dgm:spPr>
        <a:xfrm>
          <a:off x="4493081" y="1317392"/>
          <a:ext cx="3941263" cy="2470500"/>
        </a:xfrm>
        <a:prstGeom prst="rect">
          <a:avLst/>
        </a:prstGeo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gm:spPr>
      <dgm:t>
        <a:bodyPr/>
        <a:lstStyle/>
        <a:p>
          <a:r>
            <a:rPr lang="de-DE" dirty="0" smtClean="0">
              <a:solidFill>
                <a:srgbClr val="000000">
                  <a:hueOff val="0"/>
                  <a:satOff val="0"/>
                  <a:lumOff val="0"/>
                  <a:alphaOff val="0"/>
                </a:srgbClr>
              </a:solidFill>
              <a:latin typeface="Arial"/>
              <a:ea typeface="+mn-ea"/>
              <a:cs typeface="+mn-cs"/>
            </a:rPr>
            <a:t>§ 19 BImSchG</a:t>
          </a:r>
          <a:endParaRPr lang="de-DE" dirty="0">
            <a:solidFill>
              <a:srgbClr val="000000">
                <a:hueOff val="0"/>
                <a:satOff val="0"/>
                <a:lumOff val="0"/>
                <a:alphaOff val="0"/>
              </a:srgbClr>
            </a:solidFill>
            <a:latin typeface="Arial"/>
            <a:ea typeface="+mn-ea"/>
            <a:cs typeface="+mn-cs"/>
          </a:endParaRPr>
        </a:p>
      </dgm:t>
    </dgm:pt>
    <dgm:pt modelId="{7A4E2342-88C9-4D2B-8252-BBC324D3BC79}" type="parTrans" cxnId="{336D6114-A7D4-4E27-8300-DD68F5DBE297}">
      <dgm:prSet/>
      <dgm:spPr/>
      <dgm:t>
        <a:bodyPr/>
        <a:lstStyle/>
        <a:p>
          <a:endParaRPr lang="de-DE"/>
        </a:p>
      </dgm:t>
    </dgm:pt>
    <dgm:pt modelId="{EF791507-0E36-46A7-B16A-516300FBE839}" type="sibTrans" cxnId="{336D6114-A7D4-4E27-8300-DD68F5DBE297}">
      <dgm:prSet/>
      <dgm:spPr/>
      <dgm:t>
        <a:bodyPr/>
        <a:lstStyle/>
        <a:p>
          <a:endParaRPr lang="de-DE"/>
        </a:p>
      </dgm:t>
    </dgm:pt>
    <dgm:pt modelId="{B1C7F388-EAAB-4B19-A13C-52AC84CE41D2}">
      <dgm:prSet phldrT="[Text]"/>
      <dgm:spPr>
        <a:xfrm>
          <a:off x="4493081" y="1317392"/>
          <a:ext cx="3941263" cy="2470500"/>
        </a:xfrm>
        <a:prstGeom prst="rect">
          <a:avLst/>
        </a:prstGeo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gm:spPr>
      <dgm:t>
        <a:bodyPr/>
        <a:lstStyle/>
        <a:p>
          <a:r>
            <a:rPr lang="de-DE" dirty="0" smtClean="0">
              <a:solidFill>
                <a:srgbClr val="000000">
                  <a:hueOff val="0"/>
                  <a:satOff val="0"/>
                  <a:lumOff val="0"/>
                  <a:alphaOff val="0"/>
                </a:srgbClr>
              </a:solidFill>
              <a:latin typeface="Arial"/>
              <a:ea typeface="+mn-ea"/>
              <a:cs typeface="+mn-cs"/>
            </a:rPr>
            <a:t>Im Anhang zur 4.BImSchV mit „</a:t>
          </a:r>
          <a:r>
            <a:rPr lang="de-DE" b="1" dirty="0" smtClean="0">
              <a:solidFill>
                <a:srgbClr val="000000">
                  <a:hueOff val="0"/>
                  <a:satOff val="0"/>
                  <a:lumOff val="0"/>
                  <a:alphaOff val="0"/>
                </a:srgbClr>
              </a:solidFill>
              <a:latin typeface="Arial"/>
              <a:ea typeface="+mn-ea"/>
              <a:cs typeface="+mn-cs"/>
            </a:rPr>
            <a:t>V</a:t>
          </a:r>
          <a:r>
            <a:rPr lang="de-DE" dirty="0" smtClean="0">
              <a:solidFill>
                <a:srgbClr val="000000">
                  <a:hueOff val="0"/>
                  <a:satOff val="0"/>
                  <a:lumOff val="0"/>
                  <a:alphaOff val="0"/>
                </a:srgbClr>
              </a:solidFill>
              <a:latin typeface="Arial"/>
              <a:ea typeface="+mn-ea"/>
              <a:cs typeface="+mn-cs"/>
            </a:rPr>
            <a:t>“ gekennzeichnet</a:t>
          </a:r>
          <a:endParaRPr lang="de-DE" dirty="0">
            <a:solidFill>
              <a:srgbClr val="000000">
                <a:hueOff val="0"/>
                <a:satOff val="0"/>
                <a:lumOff val="0"/>
                <a:alphaOff val="0"/>
              </a:srgbClr>
            </a:solidFill>
            <a:latin typeface="Arial"/>
            <a:ea typeface="+mn-ea"/>
            <a:cs typeface="+mn-cs"/>
          </a:endParaRPr>
        </a:p>
      </dgm:t>
    </dgm:pt>
    <dgm:pt modelId="{2CF6FDD2-28EE-4FEF-8140-F4CEE337C679}" type="parTrans" cxnId="{5FEE51D2-F913-43DD-8552-BA1D45019648}">
      <dgm:prSet/>
      <dgm:spPr/>
      <dgm:t>
        <a:bodyPr/>
        <a:lstStyle/>
        <a:p>
          <a:endParaRPr lang="de-DE"/>
        </a:p>
      </dgm:t>
    </dgm:pt>
    <dgm:pt modelId="{B4C9C362-7DC6-4881-AADB-CC07CB2E8E7E}" type="sibTrans" cxnId="{5FEE51D2-F913-43DD-8552-BA1D45019648}">
      <dgm:prSet/>
      <dgm:spPr/>
      <dgm:t>
        <a:bodyPr/>
        <a:lstStyle/>
        <a:p>
          <a:endParaRPr lang="de-DE"/>
        </a:p>
      </dgm:t>
    </dgm:pt>
    <dgm:pt modelId="{E2CBDA83-CD44-44DA-A3F8-A801189C0394}" type="pres">
      <dgm:prSet presAssocID="{DE077729-2C93-4896-9CF9-C31CDEC3448C}" presName="Name0" presStyleCnt="0">
        <dgm:presLayoutVars>
          <dgm:dir/>
          <dgm:animLvl val="lvl"/>
          <dgm:resizeHandles val="exact"/>
        </dgm:presLayoutVars>
      </dgm:prSet>
      <dgm:spPr/>
      <dgm:t>
        <a:bodyPr/>
        <a:lstStyle/>
        <a:p>
          <a:endParaRPr lang="de-DE"/>
        </a:p>
      </dgm:t>
    </dgm:pt>
    <dgm:pt modelId="{D150109F-999E-4F0D-81CF-EF59AE0E9620}" type="pres">
      <dgm:prSet presAssocID="{5EAD8919-7C81-4F5E-8CEF-8F8FA86416D6}" presName="composite" presStyleCnt="0"/>
      <dgm:spPr/>
    </dgm:pt>
    <dgm:pt modelId="{76ACA246-0828-4D5A-AEE9-5D91F4742620}" type="pres">
      <dgm:prSet presAssocID="{5EAD8919-7C81-4F5E-8CEF-8F8FA86416D6}" presName="parTx" presStyleLbl="alignNode1" presStyleIdx="0" presStyleCnt="2">
        <dgm:presLayoutVars>
          <dgm:chMax val="0"/>
          <dgm:chPref val="0"/>
          <dgm:bulletEnabled val="1"/>
        </dgm:presLayoutVars>
      </dgm:prSet>
      <dgm:spPr/>
      <dgm:t>
        <a:bodyPr/>
        <a:lstStyle/>
        <a:p>
          <a:endParaRPr lang="de-DE"/>
        </a:p>
      </dgm:t>
    </dgm:pt>
    <dgm:pt modelId="{E95A192E-45BC-4DC3-92C9-475D655C4F5B}" type="pres">
      <dgm:prSet presAssocID="{5EAD8919-7C81-4F5E-8CEF-8F8FA86416D6}" presName="desTx" presStyleLbl="alignAccFollowNode1" presStyleIdx="0" presStyleCnt="2">
        <dgm:presLayoutVars>
          <dgm:bulletEnabled val="1"/>
        </dgm:presLayoutVars>
      </dgm:prSet>
      <dgm:spPr/>
      <dgm:t>
        <a:bodyPr/>
        <a:lstStyle/>
        <a:p>
          <a:endParaRPr lang="de-DE"/>
        </a:p>
      </dgm:t>
    </dgm:pt>
    <dgm:pt modelId="{94BF99B7-C320-4735-B279-1B7CAEAE4F6D}" type="pres">
      <dgm:prSet presAssocID="{6A3ACBBB-B516-42C9-92CB-E460F65683CC}" presName="space" presStyleCnt="0"/>
      <dgm:spPr/>
    </dgm:pt>
    <dgm:pt modelId="{C32B85AE-A20C-4732-A04B-B490A3F8FEEA}" type="pres">
      <dgm:prSet presAssocID="{A3AFCB0E-BD06-443F-A337-EF4D9BC3F334}" presName="composite" presStyleCnt="0"/>
      <dgm:spPr/>
    </dgm:pt>
    <dgm:pt modelId="{A38E7830-C238-4437-9CA9-14D3A677268C}" type="pres">
      <dgm:prSet presAssocID="{A3AFCB0E-BD06-443F-A337-EF4D9BC3F334}" presName="parTx" presStyleLbl="alignNode1" presStyleIdx="1" presStyleCnt="2">
        <dgm:presLayoutVars>
          <dgm:chMax val="0"/>
          <dgm:chPref val="0"/>
          <dgm:bulletEnabled val="1"/>
        </dgm:presLayoutVars>
      </dgm:prSet>
      <dgm:spPr/>
      <dgm:t>
        <a:bodyPr/>
        <a:lstStyle/>
        <a:p>
          <a:endParaRPr lang="de-DE"/>
        </a:p>
      </dgm:t>
    </dgm:pt>
    <dgm:pt modelId="{F2C832D3-4BFA-44CF-BEAE-2891B555488C}" type="pres">
      <dgm:prSet presAssocID="{A3AFCB0E-BD06-443F-A337-EF4D9BC3F334}" presName="desTx" presStyleLbl="alignAccFollowNode1" presStyleIdx="1" presStyleCnt="2">
        <dgm:presLayoutVars>
          <dgm:bulletEnabled val="1"/>
        </dgm:presLayoutVars>
      </dgm:prSet>
      <dgm:spPr/>
      <dgm:t>
        <a:bodyPr/>
        <a:lstStyle/>
        <a:p>
          <a:endParaRPr lang="de-DE"/>
        </a:p>
      </dgm:t>
    </dgm:pt>
  </dgm:ptLst>
  <dgm:cxnLst>
    <dgm:cxn modelId="{49B4F2DB-BA77-4591-95ED-FFD181036A41}" type="presOf" srcId="{DE077729-2C93-4896-9CF9-C31CDEC3448C}" destId="{E2CBDA83-CD44-44DA-A3F8-A801189C0394}" srcOrd="0" destOrd="0" presId="urn:microsoft.com/office/officeart/2005/8/layout/hList1"/>
    <dgm:cxn modelId="{DF02F47B-077D-422E-BBCF-8F6FC36D1BD6}" srcId="{5EAD8919-7C81-4F5E-8CEF-8F8FA86416D6}" destId="{34D70206-F7B9-4927-8008-D9FC5CC43B94}" srcOrd="1" destOrd="0" parTransId="{99148D8D-EFB1-467B-B031-8834120CE802}" sibTransId="{0B46F9EC-72B9-433F-81D2-03CD0A6DA652}"/>
    <dgm:cxn modelId="{AE5A0CCE-6691-4F83-8497-B4A27F6FBA03}" type="presOf" srcId="{34D70206-F7B9-4927-8008-D9FC5CC43B94}" destId="{E95A192E-45BC-4DC3-92C9-475D655C4F5B}" srcOrd="0" destOrd="1" presId="urn:microsoft.com/office/officeart/2005/8/layout/hList1"/>
    <dgm:cxn modelId="{780E8CFF-7B9B-4CBF-9F91-07C41E543E78}" srcId="{DE077729-2C93-4896-9CF9-C31CDEC3448C}" destId="{A3AFCB0E-BD06-443F-A337-EF4D9BC3F334}" srcOrd="1" destOrd="0" parTransId="{5EDBF48A-EC08-47C1-9F77-A948AD351033}" sibTransId="{3AB752D7-7E2D-4779-B72A-B42F90749E3D}"/>
    <dgm:cxn modelId="{6FA801EC-781D-4A2B-B806-1F53378AA0CE}" type="presOf" srcId="{172FE77D-6CD7-45D1-A53D-BD4EAA88491B}" destId="{F2C832D3-4BFA-44CF-BEAE-2891B555488C}" srcOrd="0" destOrd="0" presId="urn:microsoft.com/office/officeart/2005/8/layout/hList1"/>
    <dgm:cxn modelId="{3BE9052A-F993-4524-B24E-236E245F9358}" srcId="{5EAD8919-7C81-4F5E-8CEF-8F8FA86416D6}" destId="{77B41A26-680E-413E-95C1-57A40608D62A}" srcOrd="0" destOrd="0" parTransId="{F93C555B-3923-4DD8-8E8C-A0BEC3C99828}" sibTransId="{C3CC7B7E-6A5E-41D3-A43C-521A960D6B85}"/>
    <dgm:cxn modelId="{5FEE51D2-F913-43DD-8552-BA1D45019648}" srcId="{A3AFCB0E-BD06-443F-A337-EF4D9BC3F334}" destId="{B1C7F388-EAAB-4B19-A13C-52AC84CE41D2}" srcOrd="1" destOrd="0" parTransId="{2CF6FDD2-28EE-4FEF-8140-F4CEE337C679}" sibTransId="{B4C9C362-7DC6-4881-AADB-CC07CB2E8E7E}"/>
    <dgm:cxn modelId="{336D6114-A7D4-4E27-8300-DD68F5DBE297}" srcId="{A3AFCB0E-BD06-443F-A337-EF4D9BC3F334}" destId="{172FE77D-6CD7-45D1-A53D-BD4EAA88491B}" srcOrd="0" destOrd="0" parTransId="{7A4E2342-88C9-4D2B-8252-BBC324D3BC79}" sibTransId="{EF791507-0E36-46A7-B16A-516300FBE839}"/>
    <dgm:cxn modelId="{68FA5E08-06E5-4FDA-A558-723A04ED0645}" type="presOf" srcId="{77B41A26-680E-413E-95C1-57A40608D62A}" destId="{E95A192E-45BC-4DC3-92C9-475D655C4F5B}" srcOrd="0" destOrd="0" presId="urn:microsoft.com/office/officeart/2005/8/layout/hList1"/>
    <dgm:cxn modelId="{4E4C98B8-9613-423D-94BC-94CC5D27CD72}" srcId="{DE077729-2C93-4896-9CF9-C31CDEC3448C}" destId="{5EAD8919-7C81-4F5E-8CEF-8F8FA86416D6}" srcOrd="0" destOrd="0" parTransId="{29E75976-C3F2-4D03-926B-A18879343205}" sibTransId="{6A3ACBBB-B516-42C9-92CB-E460F65683CC}"/>
    <dgm:cxn modelId="{054B5270-E74D-4512-9558-C2E962412566}" type="presOf" srcId="{5EAD8919-7C81-4F5E-8CEF-8F8FA86416D6}" destId="{76ACA246-0828-4D5A-AEE9-5D91F4742620}" srcOrd="0" destOrd="0" presId="urn:microsoft.com/office/officeart/2005/8/layout/hList1"/>
    <dgm:cxn modelId="{7B6CC01B-315F-4FAE-B97D-965B7BEC9D15}" type="presOf" srcId="{B1C7F388-EAAB-4B19-A13C-52AC84CE41D2}" destId="{F2C832D3-4BFA-44CF-BEAE-2891B555488C}" srcOrd="0" destOrd="1" presId="urn:microsoft.com/office/officeart/2005/8/layout/hList1"/>
    <dgm:cxn modelId="{E2711948-0BA7-4984-A529-1CD20CA273B1}" type="presOf" srcId="{A3AFCB0E-BD06-443F-A337-EF4D9BC3F334}" destId="{A38E7830-C238-4437-9CA9-14D3A677268C}" srcOrd="0" destOrd="0" presId="urn:microsoft.com/office/officeart/2005/8/layout/hList1"/>
    <dgm:cxn modelId="{E5092579-7D48-421B-A72C-4F7D4924C756}" type="presParOf" srcId="{E2CBDA83-CD44-44DA-A3F8-A801189C0394}" destId="{D150109F-999E-4F0D-81CF-EF59AE0E9620}" srcOrd="0" destOrd="0" presId="urn:microsoft.com/office/officeart/2005/8/layout/hList1"/>
    <dgm:cxn modelId="{A0C5B6D7-C73C-4E68-BAC1-0F00BF650170}" type="presParOf" srcId="{D150109F-999E-4F0D-81CF-EF59AE0E9620}" destId="{76ACA246-0828-4D5A-AEE9-5D91F4742620}" srcOrd="0" destOrd="0" presId="urn:microsoft.com/office/officeart/2005/8/layout/hList1"/>
    <dgm:cxn modelId="{52E61F62-32CF-4240-8C9A-43579096B27A}" type="presParOf" srcId="{D150109F-999E-4F0D-81CF-EF59AE0E9620}" destId="{E95A192E-45BC-4DC3-92C9-475D655C4F5B}" srcOrd="1" destOrd="0" presId="urn:microsoft.com/office/officeart/2005/8/layout/hList1"/>
    <dgm:cxn modelId="{9CC09067-8607-4ECF-A099-EEB740C8B661}" type="presParOf" srcId="{E2CBDA83-CD44-44DA-A3F8-A801189C0394}" destId="{94BF99B7-C320-4735-B279-1B7CAEAE4F6D}" srcOrd="1" destOrd="0" presId="urn:microsoft.com/office/officeart/2005/8/layout/hList1"/>
    <dgm:cxn modelId="{A4AAA3AC-AC4C-4A24-A7B9-C720F125BDC6}" type="presParOf" srcId="{E2CBDA83-CD44-44DA-A3F8-A801189C0394}" destId="{C32B85AE-A20C-4732-A04B-B490A3F8FEEA}" srcOrd="2" destOrd="0" presId="urn:microsoft.com/office/officeart/2005/8/layout/hList1"/>
    <dgm:cxn modelId="{B20B116F-748B-4122-ACFB-536482BB589D}" type="presParOf" srcId="{C32B85AE-A20C-4732-A04B-B490A3F8FEEA}" destId="{A38E7830-C238-4437-9CA9-14D3A677268C}" srcOrd="0" destOrd="0" presId="urn:microsoft.com/office/officeart/2005/8/layout/hList1"/>
    <dgm:cxn modelId="{E1EE0CAD-ACDA-4CAC-8F53-410D827E6C23}" type="presParOf" srcId="{C32B85AE-A20C-4732-A04B-B490A3F8FEEA}" destId="{F2C832D3-4BFA-44CF-BEAE-2891B555488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5BEEE7E-E32A-4712-B8C5-E0F26DCC9CD4}" type="doc">
      <dgm:prSet loTypeId="urn:microsoft.com/office/officeart/2005/8/layout/hierarchy4" loCatId="hierarchy" qsTypeId="urn:microsoft.com/office/officeart/2005/8/quickstyle/simple1" qsCatId="simple" csTypeId="urn:microsoft.com/office/officeart/2005/8/colors/accent0_1" csCatId="mainScheme" phldr="1"/>
      <dgm:spPr/>
      <dgm:t>
        <a:bodyPr/>
        <a:lstStyle/>
        <a:p>
          <a:endParaRPr lang="de-DE"/>
        </a:p>
      </dgm:t>
    </dgm:pt>
    <dgm:pt modelId="{9A57C70E-CA80-424C-9E91-07B8A7019AFE}">
      <dgm:prSet phldrT="[Text]"/>
      <dgm:spPr>
        <a:solidFill>
          <a:srgbClr val="235AA6"/>
        </a:solidFill>
      </dgm:spPr>
      <dgm:t>
        <a:bodyPr/>
        <a:lstStyle/>
        <a:p>
          <a:r>
            <a:rPr lang="de-DE" b="1" dirty="0" smtClean="0">
              <a:solidFill>
                <a:schemeClr val="bg1"/>
              </a:solidFill>
            </a:rPr>
            <a:t>Anspruchsgrundlage § 6 Abs.1 BImSchG</a:t>
          </a:r>
          <a:endParaRPr lang="de-DE" b="1" dirty="0">
            <a:solidFill>
              <a:schemeClr val="bg1"/>
            </a:solidFill>
          </a:endParaRPr>
        </a:p>
      </dgm:t>
    </dgm:pt>
    <dgm:pt modelId="{5720E5E1-81BF-43EC-9CA3-54E37EFC99C4}" type="parTrans" cxnId="{22501CD1-369D-4FFA-8A65-B7989A97355D}">
      <dgm:prSet/>
      <dgm:spPr/>
      <dgm:t>
        <a:bodyPr/>
        <a:lstStyle/>
        <a:p>
          <a:endParaRPr lang="de-DE"/>
        </a:p>
      </dgm:t>
    </dgm:pt>
    <dgm:pt modelId="{4AA6D8E8-C42B-40DC-B21B-E754FAE5E94E}" type="sibTrans" cxnId="{22501CD1-369D-4FFA-8A65-B7989A97355D}">
      <dgm:prSet/>
      <dgm:spPr/>
      <dgm:t>
        <a:bodyPr/>
        <a:lstStyle/>
        <a:p>
          <a:endParaRPr lang="de-DE"/>
        </a:p>
      </dgm:t>
    </dgm:pt>
    <dgm:pt modelId="{CE5C9D81-9EA2-4992-8932-8DBEC97B9BB6}">
      <dgm:prSet phldrT="[Text]"/>
      <dgm:spPr/>
      <dgm:t>
        <a:bodyPr/>
        <a:lstStyle/>
        <a:p>
          <a:r>
            <a:rPr lang="de-DE" b="1" dirty="0" smtClean="0"/>
            <a:t>Immissionsschutzrechtliche Pflichten (Nr.1)</a:t>
          </a:r>
          <a:endParaRPr lang="de-DE" b="1" dirty="0"/>
        </a:p>
      </dgm:t>
    </dgm:pt>
    <dgm:pt modelId="{76247DD0-77D1-4BDB-BF6C-07CD5F0BC931}" type="parTrans" cxnId="{40448228-A690-4B72-B204-B55836AAA09D}">
      <dgm:prSet/>
      <dgm:spPr/>
      <dgm:t>
        <a:bodyPr/>
        <a:lstStyle/>
        <a:p>
          <a:endParaRPr lang="de-DE"/>
        </a:p>
      </dgm:t>
    </dgm:pt>
    <dgm:pt modelId="{54B9C693-7E06-49C7-BDD7-5F9C722F7ACF}" type="sibTrans" cxnId="{40448228-A690-4B72-B204-B55836AAA09D}">
      <dgm:prSet/>
      <dgm:spPr/>
      <dgm:t>
        <a:bodyPr/>
        <a:lstStyle/>
        <a:p>
          <a:endParaRPr lang="de-DE"/>
        </a:p>
      </dgm:t>
    </dgm:pt>
    <dgm:pt modelId="{C331922E-FF05-458F-A0DC-FB711822C2DA}">
      <dgm:prSet phldrT="[Text]"/>
      <dgm:spPr/>
      <dgm:t>
        <a:bodyPr/>
        <a:lstStyle/>
        <a:p>
          <a:pPr algn="ctr"/>
          <a:r>
            <a:rPr lang="de-DE" b="1" dirty="0" smtClean="0">
              <a:solidFill>
                <a:schemeClr val="tx1"/>
              </a:solidFill>
            </a:rPr>
            <a:t>Grundpflichten gem. § 5 BImSchG</a:t>
          </a:r>
        </a:p>
        <a:p>
          <a:pPr algn="ctr"/>
          <a:endParaRPr lang="de-DE" dirty="0" smtClean="0"/>
        </a:p>
        <a:p>
          <a:pPr algn="l"/>
          <a:r>
            <a:rPr lang="de-DE" dirty="0" smtClean="0"/>
            <a:t>Schutzpflicht (Abs.1 S.1 Nr.1)</a:t>
          </a:r>
        </a:p>
        <a:p>
          <a:pPr algn="l"/>
          <a:endParaRPr lang="de-DE" dirty="0" smtClean="0"/>
        </a:p>
        <a:p>
          <a:pPr algn="l"/>
          <a:r>
            <a:rPr lang="de-DE" dirty="0" smtClean="0"/>
            <a:t>Vorsorgepflicht (Abs.1 S.1 	Nr.2)</a:t>
          </a:r>
        </a:p>
        <a:p>
          <a:pPr algn="l"/>
          <a:endParaRPr lang="de-DE" dirty="0" smtClean="0"/>
        </a:p>
        <a:p>
          <a:pPr algn="l"/>
          <a:r>
            <a:rPr lang="de-DE" dirty="0" smtClean="0"/>
            <a:t>Abfälle vermeiden, verwerten, beseitigen (Abs.1 S.1 Nr.3)</a:t>
          </a:r>
        </a:p>
        <a:p>
          <a:pPr algn="l"/>
          <a:endParaRPr lang="de-DE" dirty="0" smtClean="0"/>
        </a:p>
        <a:p>
          <a:pPr algn="l"/>
          <a:r>
            <a:rPr lang="de-DE" dirty="0" smtClean="0"/>
            <a:t>Energieeffizienz (Abs.1 S.1 	Nr.4)</a:t>
          </a:r>
        </a:p>
        <a:p>
          <a:pPr algn="l"/>
          <a:endParaRPr lang="de-DE" dirty="0" smtClean="0"/>
        </a:p>
        <a:p>
          <a:pPr algn="l"/>
          <a:r>
            <a:rPr lang="de-DE" dirty="0" smtClean="0"/>
            <a:t>Nachsorgepflicht (Abs.3)</a:t>
          </a:r>
          <a:endParaRPr lang="de-DE" dirty="0"/>
        </a:p>
      </dgm:t>
    </dgm:pt>
    <dgm:pt modelId="{48C15572-1CBB-4818-8BD0-CF01E672ADED}" type="parTrans" cxnId="{70A322A1-1101-4781-B3C1-7892354CAC46}">
      <dgm:prSet/>
      <dgm:spPr/>
      <dgm:t>
        <a:bodyPr/>
        <a:lstStyle/>
        <a:p>
          <a:endParaRPr lang="de-DE"/>
        </a:p>
      </dgm:t>
    </dgm:pt>
    <dgm:pt modelId="{62B24663-240B-4C29-81F1-29404A4E447E}" type="sibTrans" cxnId="{70A322A1-1101-4781-B3C1-7892354CAC46}">
      <dgm:prSet/>
      <dgm:spPr/>
      <dgm:t>
        <a:bodyPr/>
        <a:lstStyle/>
        <a:p>
          <a:endParaRPr lang="de-DE"/>
        </a:p>
      </dgm:t>
    </dgm:pt>
    <dgm:pt modelId="{7F36EE45-3F62-4A88-B503-94B5ADEDDCB9}">
      <dgm:prSet phldrT="[Text]"/>
      <dgm:spPr/>
      <dgm:t>
        <a:bodyPr/>
        <a:lstStyle/>
        <a:p>
          <a:pPr algn="ctr"/>
          <a:r>
            <a:rPr lang="de-DE" b="1" dirty="0" smtClean="0"/>
            <a:t>Verordnungen basierend auf § 7 BImSchG</a:t>
          </a:r>
        </a:p>
        <a:p>
          <a:pPr algn="ctr"/>
          <a:endParaRPr lang="de-DE" dirty="0" smtClean="0"/>
        </a:p>
        <a:p>
          <a:pPr algn="l"/>
          <a:r>
            <a:rPr lang="de-DE" dirty="0" smtClean="0"/>
            <a:t>12.BImSchV (Störfall-VO)</a:t>
          </a:r>
        </a:p>
        <a:p>
          <a:pPr algn="l"/>
          <a:endParaRPr lang="de-DE" dirty="0" smtClean="0"/>
        </a:p>
        <a:p>
          <a:pPr algn="l"/>
          <a:r>
            <a:rPr lang="de-DE" dirty="0" smtClean="0"/>
            <a:t>13.BImSchV (VO über Großfeuerungs-, Gasturbinen- und Verbrennungsmotoranlagen)</a:t>
          </a:r>
        </a:p>
        <a:p>
          <a:pPr algn="l"/>
          <a:endParaRPr lang="de-DE" dirty="0" smtClean="0"/>
        </a:p>
        <a:p>
          <a:pPr algn="l"/>
          <a:r>
            <a:rPr lang="de-DE" dirty="0" smtClean="0"/>
            <a:t>16.BImSchV (Verkehrslärmschutz-VO)</a:t>
          </a:r>
        </a:p>
        <a:p>
          <a:pPr algn="l"/>
          <a:endParaRPr lang="de-DE" dirty="0" smtClean="0"/>
        </a:p>
        <a:p>
          <a:pPr algn="l"/>
          <a:r>
            <a:rPr lang="de-DE" dirty="0" smtClean="0"/>
            <a:t>39.BImSchV (VO über Luftqualitätsstandards der Emissionshöchstmengen)</a:t>
          </a:r>
          <a:endParaRPr lang="de-DE" dirty="0"/>
        </a:p>
      </dgm:t>
    </dgm:pt>
    <dgm:pt modelId="{87538C12-9A9C-41B9-83D6-5B0D43AEB873}" type="parTrans" cxnId="{53BCCB3A-6904-4DE9-B1E5-46D9737BFB12}">
      <dgm:prSet/>
      <dgm:spPr/>
      <dgm:t>
        <a:bodyPr/>
        <a:lstStyle/>
        <a:p>
          <a:endParaRPr lang="de-DE"/>
        </a:p>
      </dgm:t>
    </dgm:pt>
    <dgm:pt modelId="{BE8870F6-D5B1-4BB6-A2C0-C04E336FF067}" type="sibTrans" cxnId="{53BCCB3A-6904-4DE9-B1E5-46D9737BFB12}">
      <dgm:prSet/>
      <dgm:spPr/>
      <dgm:t>
        <a:bodyPr/>
        <a:lstStyle/>
        <a:p>
          <a:endParaRPr lang="de-DE"/>
        </a:p>
      </dgm:t>
    </dgm:pt>
    <dgm:pt modelId="{4032A80A-0E6C-403B-A2A7-37EBFDB4DEA2}">
      <dgm:prSet phldrT="[Text]"/>
      <dgm:spPr/>
      <dgm:t>
        <a:bodyPr/>
        <a:lstStyle/>
        <a:p>
          <a:r>
            <a:rPr lang="de-DE" b="1" dirty="0" smtClean="0"/>
            <a:t>Andere öffentlich-rechtliche Vorschriften und Belange des Arbeitsschutzes (Nr.2)</a:t>
          </a:r>
          <a:endParaRPr lang="de-DE" b="1" dirty="0"/>
        </a:p>
      </dgm:t>
    </dgm:pt>
    <dgm:pt modelId="{1DF48086-86F0-4C50-BA93-C545E025A8A8}" type="parTrans" cxnId="{3929BBD1-DC40-439F-9FDB-9753853905F4}">
      <dgm:prSet/>
      <dgm:spPr/>
      <dgm:t>
        <a:bodyPr/>
        <a:lstStyle/>
        <a:p>
          <a:endParaRPr lang="de-DE"/>
        </a:p>
      </dgm:t>
    </dgm:pt>
    <dgm:pt modelId="{1A69DCA0-D617-422D-958B-99CF951C4452}" type="sibTrans" cxnId="{3929BBD1-DC40-439F-9FDB-9753853905F4}">
      <dgm:prSet/>
      <dgm:spPr/>
      <dgm:t>
        <a:bodyPr/>
        <a:lstStyle/>
        <a:p>
          <a:endParaRPr lang="de-DE"/>
        </a:p>
      </dgm:t>
    </dgm:pt>
    <dgm:pt modelId="{5EFB3093-9621-4B17-8944-7B2986B86A26}">
      <dgm:prSet phldrT="[Text]"/>
      <dgm:spPr/>
      <dgm:t>
        <a:bodyPr/>
        <a:lstStyle/>
        <a:p>
          <a:pPr algn="l"/>
          <a:r>
            <a:rPr lang="de-DE" dirty="0" smtClean="0"/>
            <a:t>Öffentliches Baurecht</a:t>
          </a:r>
        </a:p>
        <a:p>
          <a:pPr algn="l"/>
          <a:endParaRPr lang="de-DE" dirty="0" smtClean="0"/>
        </a:p>
        <a:p>
          <a:pPr algn="l"/>
          <a:r>
            <a:rPr lang="de-DE" dirty="0" smtClean="0"/>
            <a:t>Kreislaufwirtschaftsrecht</a:t>
          </a:r>
        </a:p>
        <a:p>
          <a:pPr algn="l"/>
          <a:endParaRPr lang="de-DE" dirty="0" smtClean="0"/>
        </a:p>
        <a:p>
          <a:pPr algn="l"/>
          <a:r>
            <a:rPr lang="de-DE" dirty="0" smtClean="0"/>
            <a:t>Wasserrecht</a:t>
          </a:r>
        </a:p>
        <a:p>
          <a:pPr algn="l"/>
          <a:endParaRPr lang="de-DE" dirty="0" smtClean="0"/>
        </a:p>
        <a:p>
          <a:pPr algn="l"/>
          <a:r>
            <a:rPr lang="de-DE" dirty="0" smtClean="0"/>
            <a:t>Naturschutzrecht</a:t>
          </a:r>
        </a:p>
        <a:p>
          <a:pPr algn="l"/>
          <a:endParaRPr lang="de-DE" dirty="0" smtClean="0"/>
        </a:p>
        <a:p>
          <a:pPr algn="l"/>
          <a:r>
            <a:rPr lang="de-DE" dirty="0" smtClean="0"/>
            <a:t>Bodenschutzrecht</a:t>
          </a:r>
        </a:p>
        <a:p>
          <a:pPr algn="l"/>
          <a:endParaRPr lang="de-DE" dirty="0" smtClean="0"/>
        </a:p>
        <a:p>
          <a:pPr algn="l"/>
          <a:r>
            <a:rPr lang="de-DE" dirty="0" smtClean="0"/>
            <a:t>Straßen- und Wegerecht</a:t>
          </a:r>
        </a:p>
        <a:p>
          <a:pPr algn="l"/>
          <a:endParaRPr lang="de-DE" dirty="0" smtClean="0"/>
        </a:p>
        <a:p>
          <a:pPr algn="l"/>
          <a:r>
            <a:rPr lang="de-DE" dirty="0" smtClean="0"/>
            <a:t>usw.</a:t>
          </a:r>
          <a:endParaRPr lang="de-DE" dirty="0"/>
        </a:p>
      </dgm:t>
    </dgm:pt>
    <dgm:pt modelId="{FB28697F-65DF-4EEA-A14A-9FD75D9890C9}" type="parTrans" cxnId="{F53CF368-1D8C-4F62-8586-239B33709977}">
      <dgm:prSet/>
      <dgm:spPr/>
      <dgm:t>
        <a:bodyPr/>
        <a:lstStyle/>
        <a:p>
          <a:endParaRPr lang="de-DE"/>
        </a:p>
      </dgm:t>
    </dgm:pt>
    <dgm:pt modelId="{D01143DE-5FC6-4380-8150-30DCA1BE5CA2}" type="sibTrans" cxnId="{F53CF368-1D8C-4F62-8586-239B33709977}">
      <dgm:prSet/>
      <dgm:spPr/>
      <dgm:t>
        <a:bodyPr/>
        <a:lstStyle/>
        <a:p>
          <a:endParaRPr lang="de-DE"/>
        </a:p>
      </dgm:t>
    </dgm:pt>
    <dgm:pt modelId="{C3D096BA-78A0-448B-B701-F0926FD66ED8}">
      <dgm:prSet phldrT="[Text]"/>
      <dgm:spPr/>
      <dgm:t>
        <a:bodyPr/>
        <a:lstStyle/>
        <a:p>
          <a:pPr algn="ctr"/>
          <a:r>
            <a:rPr lang="de-DE" b="1" dirty="0" smtClean="0"/>
            <a:t>Arbeitsschutz</a:t>
          </a:r>
        </a:p>
        <a:p>
          <a:pPr algn="ctr"/>
          <a:endParaRPr lang="de-DE" dirty="0" smtClean="0"/>
        </a:p>
        <a:p>
          <a:pPr algn="ctr"/>
          <a:endParaRPr lang="de-DE" dirty="0" smtClean="0"/>
        </a:p>
        <a:p>
          <a:pPr algn="l"/>
          <a:r>
            <a:rPr lang="de-DE" dirty="0" err="1" smtClean="0"/>
            <a:t>ArbSchG</a:t>
          </a:r>
          <a:endParaRPr lang="de-DE" dirty="0" smtClean="0"/>
        </a:p>
        <a:p>
          <a:pPr algn="l"/>
          <a:endParaRPr lang="de-DE" dirty="0" smtClean="0"/>
        </a:p>
        <a:p>
          <a:pPr algn="l"/>
          <a:r>
            <a:rPr lang="de-DE" dirty="0" smtClean="0"/>
            <a:t>Unfallverhütungsvorschriften (Berufsgenossenschaft)</a:t>
          </a:r>
        </a:p>
        <a:p>
          <a:pPr algn="l"/>
          <a:endParaRPr lang="de-DE" dirty="0" smtClean="0"/>
        </a:p>
        <a:p>
          <a:pPr algn="l"/>
          <a:r>
            <a:rPr lang="de-DE" dirty="0" smtClean="0"/>
            <a:t>ChemG mit </a:t>
          </a:r>
          <a:r>
            <a:rPr lang="de-DE" dirty="0" err="1" smtClean="0"/>
            <a:t>GefahrstoffVO</a:t>
          </a:r>
          <a:endParaRPr lang="de-DE" dirty="0" smtClean="0"/>
        </a:p>
        <a:p>
          <a:pPr algn="l"/>
          <a:endParaRPr lang="de-DE" dirty="0" smtClean="0"/>
        </a:p>
        <a:p>
          <a:pPr algn="l"/>
          <a:r>
            <a:rPr lang="de-DE" dirty="0" smtClean="0"/>
            <a:t>usw.</a:t>
          </a:r>
          <a:endParaRPr lang="de-DE" dirty="0"/>
        </a:p>
      </dgm:t>
    </dgm:pt>
    <dgm:pt modelId="{FB1B7630-6CD4-4395-8F3F-76AAB29F381D}" type="parTrans" cxnId="{BFB7C800-04A0-4D40-82C4-2E08D5FCC20E}">
      <dgm:prSet/>
      <dgm:spPr/>
      <dgm:t>
        <a:bodyPr/>
        <a:lstStyle/>
        <a:p>
          <a:endParaRPr lang="de-DE"/>
        </a:p>
      </dgm:t>
    </dgm:pt>
    <dgm:pt modelId="{86BFABD3-C627-473D-9FAE-C19FD8ABC0A5}" type="sibTrans" cxnId="{BFB7C800-04A0-4D40-82C4-2E08D5FCC20E}">
      <dgm:prSet/>
      <dgm:spPr/>
      <dgm:t>
        <a:bodyPr/>
        <a:lstStyle/>
        <a:p>
          <a:endParaRPr lang="de-DE"/>
        </a:p>
      </dgm:t>
    </dgm:pt>
    <dgm:pt modelId="{6E907F44-F20A-45C7-ADEB-09A57D2FE5C1}" type="pres">
      <dgm:prSet presAssocID="{45BEEE7E-E32A-4712-B8C5-E0F26DCC9CD4}" presName="Name0" presStyleCnt="0">
        <dgm:presLayoutVars>
          <dgm:chPref val="1"/>
          <dgm:dir/>
          <dgm:animOne val="branch"/>
          <dgm:animLvl val="lvl"/>
          <dgm:resizeHandles/>
        </dgm:presLayoutVars>
      </dgm:prSet>
      <dgm:spPr/>
      <dgm:t>
        <a:bodyPr/>
        <a:lstStyle/>
        <a:p>
          <a:endParaRPr lang="de-DE"/>
        </a:p>
      </dgm:t>
    </dgm:pt>
    <dgm:pt modelId="{57F62171-3CD1-4604-A660-545282B06783}" type="pres">
      <dgm:prSet presAssocID="{9A57C70E-CA80-424C-9E91-07B8A7019AFE}" presName="vertOne" presStyleCnt="0"/>
      <dgm:spPr/>
    </dgm:pt>
    <dgm:pt modelId="{A6BF1CDA-1A8C-4A05-A077-2E851BC36EAB}" type="pres">
      <dgm:prSet presAssocID="{9A57C70E-CA80-424C-9E91-07B8A7019AFE}" presName="txOne" presStyleLbl="node0" presStyleIdx="0" presStyleCnt="1" custScaleY="14846">
        <dgm:presLayoutVars>
          <dgm:chPref val="3"/>
        </dgm:presLayoutVars>
      </dgm:prSet>
      <dgm:spPr/>
      <dgm:t>
        <a:bodyPr/>
        <a:lstStyle/>
        <a:p>
          <a:endParaRPr lang="de-DE"/>
        </a:p>
      </dgm:t>
    </dgm:pt>
    <dgm:pt modelId="{F1EA0428-6953-4207-B372-F7F5F03CEBD3}" type="pres">
      <dgm:prSet presAssocID="{9A57C70E-CA80-424C-9E91-07B8A7019AFE}" presName="parTransOne" presStyleCnt="0"/>
      <dgm:spPr/>
    </dgm:pt>
    <dgm:pt modelId="{C3B1816E-A868-4F69-A199-3A1B0B73D360}" type="pres">
      <dgm:prSet presAssocID="{9A57C70E-CA80-424C-9E91-07B8A7019AFE}" presName="horzOne" presStyleCnt="0"/>
      <dgm:spPr/>
    </dgm:pt>
    <dgm:pt modelId="{E1D79C75-D6C8-4A7B-BBA7-BEDBE9D61065}" type="pres">
      <dgm:prSet presAssocID="{CE5C9D81-9EA2-4992-8932-8DBEC97B9BB6}" presName="vertTwo" presStyleCnt="0"/>
      <dgm:spPr/>
    </dgm:pt>
    <dgm:pt modelId="{4E2F3C2A-271B-48A9-9E26-2B04AF54CEEB}" type="pres">
      <dgm:prSet presAssocID="{CE5C9D81-9EA2-4992-8932-8DBEC97B9BB6}" presName="txTwo" presStyleLbl="node2" presStyleIdx="0" presStyleCnt="2" custScaleY="21467" custLinFactNeighborY="-72580">
        <dgm:presLayoutVars>
          <dgm:chPref val="3"/>
        </dgm:presLayoutVars>
      </dgm:prSet>
      <dgm:spPr/>
      <dgm:t>
        <a:bodyPr/>
        <a:lstStyle/>
        <a:p>
          <a:endParaRPr lang="de-DE"/>
        </a:p>
      </dgm:t>
    </dgm:pt>
    <dgm:pt modelId="{2CC80215-5C1B-4D07-8946-71F8CACE10CB}" type="pres">
      <dgm:prSet presAssocID="{CE5C9D81-9EA2-4992-8932-8DBEC97B9BB6}" presName="parTransTwo" presStyleCnt="0"/>
      <dgm:spPr/>
    </dgm:pt>
    <dgm:pt modelId="{9B849650-D6EF-4924-8782-2F6D1340B763}" type="pres">
      <dgm:prSet presAssocID="{CE5C9D81-9EA2-4992-8932-8DBEC97B9BB6}" presName="horzTwo" presStyleCnt="0"/>
      <dgm:spPr/>
    </dgm:pt>
    <dgm:pt modelId="{17F38F90-DBDE-4361-94CD-CE540FDE594E}" type="pres">
      <dgm:prSet presAssocID="{C331922E-FF05-458F-A0DC-FB711822C2DA}" presName="vertThree" presStyleCnt="0"/>
      <dgm:spPr/>
    </dgm:pt>
    <dgm:pt modelId="{956D51AE-182A-4667-974F-E551CBDAA383}" type="pres">
      <dgm:prSet presAssocID="{C331922E-FF05-458F-A0DC-FB711822C2DA}" presName="txThree" presStyleLbl="node3" presStyleIdx="0" presStyleCnt="4" custScaleY="181808" custLinFactNeighborX="601" custLinFactNeighborY="-15089">
        <dgm:presLayoutVars>
          <dgm:chPref val="3"/>
        </dgm:presLayoutVars>
      </dgm:prSet>
      <dgm:spPr/>
      <dgm:t>
        <a:bodyPr/>
        <a:lstStyle/>
        <a:p>
          <a:endParaRPr lang="de-DE"/>
        </a:p>
      </dgm:t>
    </dgm:pt>
    <dgm:pt modelId="{A8C41945-8BB9-41B3-A0E3-06AE19E0ED76}" type="pres">
      <dgm:prSet presAssocID="{C331922E-FF05-458F-A0DC-FB711822C2DA}" presName="horzThree" presStyleCnt="0"/>
      <dgm:spPr/>
    </dgm:pt>
    <dgm:pt modelId="{8B59B1BD-A896-4BB9-A42D-2946AF4D4A98}" type="pres">
      <dgm:prSet presAssocID="{62B24663-240B-4C29-81F1-29404A4E447E}" presName="sibSpaceThree" presStyleCnt="0"/>
      <dgm:spPr/>
    </dgm:pt>
    <dgm:pt modelId="{D553A3C6-3D8F-4258-A9B1-88BDBDAE5DDB}" type="pres">
      <dgm:prSet presAssocID="{7F36EE45-3F62-4A88-B503-94B5ADEDDCB9}" presName="vertThree" presStyleCnt="0"/>
      <dgm:spPr/>
    </dgm:pt>
    <dgm:pt modelId="{0EF8326E-0A50-4D99-9519-3896BCB42DC2}" type="pres">
      <dgm:prSet presAssocID="{7F36EE45-3F62-4A88-B503-94B5ADEDDCB9}" presName="txThree" presStyleLbl="node3" presStyleIdx="1" presStyleCnt="4" custScaleY="183976" custLinFactNeighborX="-1207" custLinFactNeighborY="-15407">
        <dgm:presLayoutVars>
          <dgm:chPref val="3"/>
        </dgm:presLayoutVars>
      </dgm:prSet>
      <dgm:spPr/>
      <dgm:t>
        <a:bodyPr/>
        <a:lstStyle/>
        <a:p>
          <a:endParaRPr lang="de-DE"/>
        </a:p>
      </dgm:t>
    </dgm:pt>
    <dgm:pt modelId="{452E0212-B253-422E-8551-15DF78896F0F}" type="pres">
      <dgm:prSet presAssocID="{7F36EE45-3F62-4A88-B503-94B5ADEDDCB9}" presName="horzThree" presStyleCnt="0"/>
      <dgm:spPr/>
    </dgm:pt>
    <dgm:pt modelId="{77CFBE30-2CDC-4FC6-96E7-670FEA802112}" type="pres">
      <dgm:prSet presAssocID="{54B9C693-7E06-49C7-BDD7-5F9C722F7ACF}" presName="sibSpaceTwo" presStyleCnt="0"/>
      <dgm:spPr/>
    </dgm:pt>
    <dgm:pt modelId="{9DB21AE1-58AB-4B0A-9325-48A388F1BFAF}" type="pres">
      <dgm:prSet presAssocID="{4032A80A-0E6C-403B-A2A7-37EBFDB4DEA2}" presName="vertTwo" presStyleCnt="0"/>
      <dgm:spPr/>
    </dgm:pt>
    <dgm:pt modelId="{1B20C361-42DC-45B5-92FA-8A01C56CB4D0}" type="pres">
      <dgm:prSet presAssocID="{4032A80A-0E6C-403B-A2A7-37EBFDB4DEA2}" presName="txTwo" presStyleLbl="node2" presStyleIdx="1" presStyleCnt="2" custScaleY="21746" custLinFactNeighborX="-589" custLinFactNeighborY="-74923">
        <dgm:presLayoutVars>
          <dgm:chPref val="3"/>
        </dgm:presLayoutVars>
      </dgm:prSet>
      <dgm:spPr/>
      <dgm:t>
        <a:bodyPr/>
        <a:lstStyle/>
        <a:p>
          <a:endParaRPr lang="de-DE"/>
        </a:p>
      </dgm:t>
    </dgm:pt>
    <dgm:pt modelId="{ED58B03A-6D41-4417-9D21-71766397B60E}" type="pres">
      <dgm:prSet presAssocID="{4032A80A-0E6C-403B-A2A7-37EBFDB4DEA2}" presName="parTransTwo" presStyleCnt="0"/>
      <dgm:spPr/>
    </dgm:pt>
    <dgm:pt modelId="{E95E8608-7502-4CDB-9CF9-DDF627BAA853}" type="pres">
      <dgm:prSet presAssocID="{4032A80A-0E6C-403B-A2A7-37EBFDB4DEA2}" presName="horzTwo" presStyleCnt="0"/>
      <dgm:spPr/>
    </dgm:pt>
    <dgm:pt modelId="{836D7D11-DF1E-4569-AD71-0F44458C5ED4}" type="pres">
      <dgm:prSet presAssocID="{5EFB3093-9621-4B17-8944-7B2986B86A26}" presName="vertThree" presStyleCnt="0"/>
      <dgm:spPr/>
    </dgm:pt>
    <dgm:pt modelId="{811E5685-0CC1-4E73-87A8-F352F806873E}" type="pres">
      <dgm:prSet presAssocID="{5EFB3093-9621-4B17-8944-7B2986B86A26}" presName="txThree" presStyleLbl="node3" presStyleIdx="2" presStyleCnt="4" custScaleY="181893" custLinFactNeighborY="-14674">
        <dgm:presLayoutVars>
          <dgm:chPref val="3"/>
        </dgm:presLayoutVars>
      </dgm:prSet>
      <dgm:spPr/>
      <dgm:t>
        <a:bodyPr/>
        <a:lstStyle/>
        <a:p>
          <a:endParaRPr lang="de-DE"/>
        </a:p>
      </dgm:t>
    </dgm:pt>
    <dgm:pt modelId="{5D699C3F-4B89-473E-B6FC-32D073A50CE4}" type="pres">
      <dgm:prSet presAssocID="{5EFB3093-9621-4B17-8944-7B2986B86A26}" presName="horzThree" presStyleCnt="0"/>
      <dgm:spPr/>
    </dgm:pt>
    <dgm:pt modelId="{124C3416-BFC2-427B-9940-9BEAFA0B5107}" type="pres">
      <dgm:prSet presAssocID="{D01143DE-5FC6-4380-8150-30DCA1BE5CA2}" presName="sibSpaceThree" presStyleCnt="0"/>
      <dgm:spPr/>
    </dgm:pt>
    <dgm:pt modelId="{E9C888E0-D117-43A5-B99B-6EAA57121C82}" type="pres">
      <dgm:prSet presAssocID="{C3D096BA-78A0-448B-B701-F0926FD66ED8}" presName="vertThree" presStyleCnt="0"/>
      <dgm:spPr/>
    </dgm:pt>
    <dgm:pt modelId="{417605A1-4771-4CEF-9E4A-AB8BD47B3CA8}" type="pres">
      <dgm:prSet presAssocID="{C3D096BA-78A0-448B-B701-F0926FD66ED8}" presName="txThree" presStyleLbl="node3" presStyleIdx="3" presStyleCnt="4" custScaleY="181651" custLinFactNeighborX="-584" custLinFactNeighborY="-14036">
        <dgm:presLayoutVars>
          <dgm:chPref val="3"/>
        </dgm:presLayoutVars>
      </dgm:prSet>
      <dgm:spPr/>
      <dgm:t>
        <a:bodyPr/>
        <a:lstStyle/>
        <a:p>
          <a:endParaRPr lang="de-DE"/>
        </a:p>
      </dgm:t>
    </dgm:pt>
    <dgm:pt modelId="{6CE0C0E6-6770-40EA-B41A-C96ECC6155B4}" type="pres">
      <dgm:prSet presAssocID="{C3D096BA-78A0-448B-B701-F0926FD66ED8}" presName="horzThree" presStyleCnt="0"/>
      <dgm:spPr/>
    </dgm:pt>
  </dgm:ptLst>
  <dgm:cxnLst>
    <dgm:cxn modelId="{40448228-A690-4B72-B204-B55836AAA09D}" srcId="{9A57C70E-CA80-424C-9E91-07B8A7019AFE}" destId="{CE5C9D81-9EA2-4992-8932-8DBEC97B9BB6}" srcOrd="0" destOrd="0" parTransId="{76247DD0-77D1-4BDB-BF6C-07CD5F0BC931}" sibTransId="{54B9C693-7E06-49C7-BDD7-5F9C722F7ACF}"/>
    <dgm:cxn modelId="{70A322A1-1101-4781-B3C1-7892354CAC46}" srcId="{CE5C9D81-9EA2-4992-8932-8DBEC97B9BB6}" destId="{C331922E-FF05-458F-A0DC-FB711822C2DA}" srcOrd="0" destOrd="0" parTransId="{48C15572-1CBB-4818-8BD0-CF01E672ADED}" sibTransId="{62B24663-240B-4C29-81F1-29404A4E447E}"/>
    <dgm:cxn modelId="{592E0B0C-EC52-404A-A08D-14105A3A5E8F}" type="presOf" srcId="{C3D096BA-78A0-448B-B701-F0926FD66ED8}" destId="{417605A1-4771-4CEF-9E4A-AB8BD47B3CA8}" srcOrd="0" destOrd="0" presId="urn:microsoft.com/office/officeart/2005/8/layout/hierarchy4"/>
    <dgm:cxn modelId="{1C1CEBEA-ED0F-4159-BFEF-5F2EE41E66C3}" type="presOf" srcId="{4032A80A-0E6C-403B-A2A7-37EBFDB4DEA2}" destId="{1B20C361-42DC-45B5-92FA-8A01C56CB4D0}" srcOrd="0" destOrd="0" presId="urn:microsoft.com/office/officeart/2005/8/layout/hierarchy4"/>
    <dgm:cxn modelId="{BFB7C800-04A0-4D40-82C4-2E08D5FCC20E}" srcId="{4032A80A-0E6C-403B-A2A7-37EBFDB4DEA2}" destId="{C3D096BA-78A0-448B-B701-F0926FD66ED8}" srcOrd="1" destOrd="0" parTransId="{FB1B7630-6CD4-4395-8F3F-76AAB29F381D}" sibTransId="{86BFABD3-C627-473D-9FAE-C19FD8ABC0A5}"/>
    <dgm:cxn modelId="{F53CF368-1D8C-4F62-8586-239B33709977}" srcId="{4032A80A-0E6C-403B-A2A7-37EBFDB4DEA2}" destId="{5EFB3093-9621-4B17-8944-7B2986B86A26}" srcOrd="0" destOrd="0" parTransId="{FB28697F-65DF-4EEA-A14A-9FD75D9890C9}" sibTransId="{D01143DE-5FC6-4380-8150-30DCA1BE5CA2}"/>
    <dgm:cxn modelId="{8C8DC4EF-53C4-4F43-AB46-0D953282419B}" type="presOf" srcId="{45BEEE7E-E32A-4712-B8C5-E0F26DCC9CD4}" destId="{6E907F44-F20A-45C7-ADEB-09A57D2FE5C1}" srcOrd="0" destOrd="0" presId="urn:microsoft.com/office/officeart/2005/8/layout/hierarchy4"/>
    <dgm:cxn modelId="{360F7669-1F48-403B-A915-5FB06B0EF739}" type="presOf" srcId="{C331922E-FF05-458F-A0DC-FB711822C2DA}" destId="{956D51AE-182A-4667-974F-E551CBDAA383}" srcOrd="0" destOrd="0" presId="urn:microsoft.com/office/officeart/2005/8/layout/hierarchy4"/>
    <dgm:cxn modelId="{0DB85B66-307C-48F0-BA3F-8A708E7032FE}" type="presOf" srcId="{CE5C9D81-9EA2-4992-8932-8DBEC97B9BB6}" destId="{4E2F3C2A-271B-48A9-9E26-2B04AF54CEEB}" srcOrd="0" destOrd="0" presId="urn:microsoft.com/office/officeart/2005/8/layout/hierarchy4"/>
    <dgm:cxn modelId="{6184CEFF-3471-4CC5-A6C1-3CC5DB258587}" type="presOf" srcId="{9A57C70E-CA80-424C-9E91-07B8A7019AFE}" destId="{A6BF1CDA-1A8C-4A05-A077-2E851BC36EAB}" srcOrd="0" destOrd="0" presId="urn:microsoft.com/office/officeart/2005/8/layout/hierarchy4"/>
    <dgm:cxn modelId="{3929BBD1-DC40-439F-9FDB-9753853905F4}" srcId="{9A57C70E-CA80-424C-9E91-07B8A7019AFE}" destId="{4032A80A-0E6C-403B-A2A7-37EBFDB4DEA2}" srcOrd="1" destOrd="0" parTransId="{1DF48086-86F0-4C50-BA93-C545E025A8A8}" sibTransId="{1A69DCA0-D617-422D-958B-99CF951C4452}"/>
    <dgm:cxn modelId="{93A228F0-B015-4448-A63D-61B87806C2F5}" type="presOf" srcId="{7F36EE45-3F62-4A88-B503-94B5ADEDDCB9}" destId="{0EF8326E-0A50-4D99-9519-3896BCB42DC2}" srcOrd="0" destOrd="0" presId="urn:microsoft.com/office/officeart/2005/8/layout/hierarchy4"/>
    <dgm:cxn modelId="{4F513B2C-415A-40CC-8FFB-395B51D4FC50}" type="presOf" srcId="{5EFB3093-9621-4B17-8944-7B2986B86A26}" destId="{811E5685-0CC1-4E73-87A8-F352F806873E}" srcOrd="0" destOrd="0" presId="urn:microsoft.com/office/officeart/2005/8/layout/hierarchy4"/>
    <dgm:cxn modelId="{22501CD1-369D-4FFA-8A65-B7989A97355D}" srcId="{45BEEE7E-E32A-4712-B8C5-E0F26DCC9CD4}" destId="{9A57C70E-CA80-424C-9E91-07B8A7019AFE}" srcOrd="0" destOrd="0" parTransId="{5720E5E1-81BF-43EC-9CA3-54E37EFC99C4}" sibTransId="{4AA6D8E8-C42B-40DC-B21B-E754FAE5E94E}"/>
    <dgm:cxn modelId="{53BCCB3A-6904-4DE9-B1E5-46D9737BFB12}" srcId="{CE5C9D81-9EA2-4992-8932-8DBEC97B9BB6}" destId="{7F36EE45-3F62-4A88-B503-94B5ADEDDCB9}" srcOrd="1" destOrd="0" parTransId="{87538C12-9A9C-41B9-83D6-5B0D43AEB873}" sibTransId="{BE8870F6-D5B1-4BB6-A2C0-C04E336FF067}"/>
    <dgm:cxn modelId="{11A1EFE6-40C8-4FD7-9327-11DE912EA65E}" type="presParOf" srcId="{6E907F44-F20A-45C7-ADEB-09A57D2FE5C1}" destId="{57F62171-3CD1-4604-A660-545282B06783}" srcOrd="0" destOrd="0" presId="urn:microsoft.com/office/officeart/2005/8/layout/hierarchy4"/>
    <dgm:cxn modelId="{8EBCC3E2-C3E1-4C9C-B622-C018F7E53C9B}" type="presParOf" srcId="{57F62171-3CD1-4604-A660-545282B06783}" destId="{A6BF1CDA-1A8C-4A05-A077-2E851BC36EAB}" srcOrd="0" destOrd="0" presId="urn:microsoft.com/office/officeart/2005/8/layout/hierarchy4"/>
    <dgm:cxn modelId="{197B926D-B4BD-4310-A8DE-F4CCB8222D27}" type="presParOf" srcId="{57F62171-3CD1-4604-A660-545282B06783}" destId="{F1EA0428-6953-4207-B372-F7F5F03CEBD3}" srcOrd="1" destOrd="0" presId="urn:microsoft.com/office/officeart/2005/8/layout/hierarchy4"/>
    <dgm:cxn modelId="{26B503A2-924F-4BD9-8501-33CBEB6ED6C2}" type="presParOf" srcId="{57F62171-3CD1-4604-A660-545282B06783}" destId="{C3B1816E-A868-4F69-A199-3A1B0B73D360}" srcOrd="2" destOrd="0" presId="urn:microsoft.com/office/officeart/2005/8/layout/hierarchy4"/>
    <dgm:cxn modelId="{4ADA18C5-6FA3-4440-B49A-FC02036C63E2}" type="presParOf" srcId="{C3B1816E-A868-4F69-A199-3A1B0B73D360}" destId="{E1D79C75-D6C8-4A7B-BBA7-BEDBE9D61065}" srcOrd="0" destOrd="0" presId="urn:microsoft.com/office/officeart/2005/8/layout/hierarchy4"/>
    <dgm:cxn modelId="{DB71CA11-CBC7-43A9-875A-0E148835AE9F}" type="presParOf" srcId="{E1D79C75-D6C8-4A7B-BBA7-BEDBE9D61065}" destId="{4E2F3C2A-271B-48A9-9E26-2B04AF54CEEB}" srcOrd="0" destOrd="0" presId="urn:microsoft.com/office/officeart/2005/8/layout/hierarchy4"/>
    <dgm:cxn modelId="{444D502C-21F6-4D0B-885D-4BBB3186BAB3}" type="presParOf" srcId="{E1D79C75-D6C8-4A7B-BBA7-BEDBE9D61065}" destId="{2CC80215-5C1B-4D07-8946-71F8CACE10CB}" srcOrd="1" destOrd="0" presId="urn:microsoft.com/office/officeart/2005/8/layout/hierarchy4"/>
    <dgm:cxn modelId="{9D247FED-54F6-4052-B2ED-7CF27FF733EA}" type="presParOf" srcId="{E1D79C75-D6C8-4A7B-BBA7-BEDBE9D61065}" destId="{9B849650-D6EF-4924-8782-2F6D1340B763}" srcOrd="2" destOrd="0" presId="urn:microsoft.com/office/officeart/2005/8/layout/hierarchy4"/>
    <dgm:cxn modelId="{ABFF10C2-E552-4F07-B229-E67FCF7AEDD7}" type="presParOf" srcId="{9B849650-D6EF-4924-8782-2F6D1340B763}" destId="{17F38F90-DBDE-4361-94CD-CE540FDE594E}" srcOrd="0" destOrd="0" presId="urn:microsoft.com/office/officeart/2005/8/layout/hierarchy4"/>
    <dgm:cxn modelId="{9EDE7BBB-5C4A-44A1-B05F-432E46187E67}" type="presParOf" srcId="{17F38F90-DBDE-4361-94CD-CE540FDE594E}" destId="{956D51AE-182A-4667-974F-E551CBDAA383}" srcOrd="0" destOrd="0" presId="urn:microsoft.com/office/officeart/2005/8/layout/hierarchy4"/>
    <dgm:cxn modelId="{4E1C608D-EEDE-4EAF-857F-E393BC479957}" type="presParOf" srcId="{17F38F90-DBDE-4361-94CD-CE540FDE594E}" destId="{A8C41945-8BB9-41B3-A0E3-06AE19E0ED76}" srcOrd="1" destOrd="0" presId="urn:microsoft.com/office/officeart/2005/8/layout/hierarchy4"/>
    <dgm:cxn modelId="{104B204E-7908-41A2-933E-1A8A7CB171AB}" type="presParOf" srcId="{9B849650-D6EF-4924-8782-2F6D1340B763}" destId="{8B59B1BD-A896-4BB9-A42D-2946AF4D4A98}" srcOrd="1" destOrd="0" presId="urn:microsoft.com/office/officeart/2005/8/layout/hierarchy4"/>
    <dgm:cxn modelId="{B1A245DB-538A-4B38-96C6-819828CC89F0}" type="presParOf" srcId="{9B849650-D6EF-4924-8782-2F6D1340B763}" destId="{D553A3C6-3D8F-4258-A9B1-88BDBDAE5DDB}" srcOrd="2" destOrd="0" presId="urn:microsoft.com/office/officeart/2005/8/layout/hierarchy4"/>
    <dgm:cxn modelId="{683D7BF2-1CD0-4BA4-8B17-08D42EC85067}" type="presParOf" srcId="{D553A3C6-3D8F-4258-A9B1-88BDBDAE5DDB}" destId="{0EF8326E-0A50-4D99-9519-3896BCB42DC2}" srcOrd="0" destOrd="0" presId="urn:microsoft.com/office/officeart/2005/8/layout/hierarchy4"/>
    <dgm:cxn modelId="{41C9FE20-9744-401B-B76F-97D1B33FB3E6}" type="presParOf" srcId="{D553A3C6-3D8F-4258-A9B1-88BDBDAE5DDB}" destId="{452E0212-B253-422E-8551-15DF78896F0F}" srcOrd="1" destOrd="0" presId="urn:microsoft.com/office/officeart/2005/8/layout/hierarchy4"/>
    <dgm:cxn modelId="{ACA02F18-254A-4F2E-84D1-31502016395C}" type="presParOf" srcId="{C3B1816E-A868-4F69-A199-3A1B0B73D360}" destId="{77CFBE30-2CDC-4FC6-96E7-670FEA802112}" srcOrd="1" destOrd="0" presId="urn:microsoft.com/office/officeart/2005/8/layout/hierarchy4"/>
    <dgm:cxn modelId="{66197FBB-CD05-43F2-8E57-409D1F4C995E}" type="presParOf" srcId="{C3B1816E-A868-4F69-A199-3A1B0B73D360}" destId="{9DB21AE1-58AB-4B0A-9325-48A388F1BFAF}" srcOrd="2" destOrd="0" presId="urn:microsoft.com/office/officeart/2005/8/layout/hierarchy4"/>
    <dgm:cxn modelId="{3E8021E9-6904-408A-8F29-D12EF3B80F6E}" type="presParOf" srcId="{9DB21AE1-58AB-4B0A-9325-48A388F1BFAF}" destId="{1B20C361-42DC-45B5-92FA-8A01C56CB4D0}" srcOrd="0" destOrd="0" presId="urn:microsoft.com/office/officeart/2005/8/layout/hierarchy4"/>
    <dgm:cxn modelId="{0D5438C3-B50B-47CB-A91F-BB0BD7886EB0}" type="presParOf" srcId="{9DB21AE1-58AB-4B0A-9325-48A388F1BFAF}" destId="{ED58B03A-6D41-4417-9D21-71766397B60E}" srcOrd="1" destOrd="0" presId="urn:microsoft.com/office/officeart/2005/8/layout/hierarchy4"/>
    <dgm:cxn modelId="{8A70B9E9-38CD-4E9D-B4CD-CD5AA6D99EF7}" type="presParOf" srcId="{9DB21AE1-58AB-4B0A-9325-48A388F1BFAF}" destId="{E95E8608-7502-4CDB-9CF9-DDF627BAA853}" srcOrd="2" destOrd="0" presId="urn:microsoft.com/office/officeart/2005/8/layout/hierarchy4"/>
    <dgm:cxn modelId="{F9EACB8D-9229-4A3A-ABBB-36E318E45A02}" type="presParOf" srcId="{E95E8608-7502-4CDB-9CF9-DDF627BAA853}" destId="{836D7D11-DF1E-4569-AD71-0F44458C5ED4}" srcOrd="0" destOrd="0" presId="urn:microsoft.com/office/officeart/2005/8/layout/hierarchy4"/>
    <dgm:cxn modelId="{809D5FCD-3D50-43E4-9DFD-601122C2A777}" type="presParOf" srcId="{836D7D11-DF1E-4569-AD71-0F44458C5ED4}" destId="{811E5685-0CC1-4E73-87A8-F352F806873E}" srcOrd="0" destOrd="0" presId="urn:microsoft.com/office/officeart/2005/8/layout/hierarchy4"/>
    <dgm:cxn modelId="{D8C679A6-2CA9-4D48-A088-B396E8F9334A}" type="presParOf" srcId="{836D7D11-DF1E-4569-AD71-0F44458C5ED4}" destId="{5D699C3F-4B89-473E-B6FC-32D073A50CE4}" srcOrd="1" destOrd="0" presId="urn:microsoft.com/office/officeart/2005/8/layout/hierarchy4"/>
    <dgm:cxn modelId="{E98FFD77-8876-426C-9455-8A60B42604AF}" type="presParOf" srcId="{E95E8608-7502-4CDB-9CF9-DDF627BAA853}" destId="{124C3416-BFC2-427B-9940-9BEAFA0B5107}" srcOrd="1" destOrd="0" presId="urn:microsoft.com/office/officeart/2005/8/layout/hierarchy4"/>
    <dgm:cxn modelId="{87F3EDC3-C51E-4E81-B1C2-304D775DAB3A}" type="presParOf" srcId="{E95E8608-7502-4CDB-9CF9-DDF627BAA853}" destId="{E9C888E0-D117-43A5-B99B-6EAA57121C82}" srcOrd="2" destOrd="0" presId="urn:microsoft.com/office/officeart/2005/8/layout/hierarchy4"/>
    <dgm:cxn modelId="{A76EE804-E9FA-4FD4-8133-D87DA1721ECC}" type="presParOf" srcId="{E9C888E0-D117-43A5-B99B-6EAA57121C82}" destId="{417605A1-4771-4CEF-9E4A-AB8BD47B3CA8}" srcOrd="0" destOrd="0" presId="urn:microsoft.com/office/officeart/2005/8/layout/hierarchy4"/>
    <dgm:cxn modelId="{201ADBB9-8EC2-4439-BCB8-555B9243AE34}" type="presParOf" srcId="{E9C888E0-D117-43A5-B99B-6EAA57121C82}" destId="{6CE0C0E6-6770-40EA-B41A-C96ECC6155B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1457E54-92C6-4F3B-8AC2-3B797801533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2153D97D-B906-4FCE-A0FA-2D4034D4AA34}">
      <dgm:prSet phldrT="[Text]"/>
      <dgm:spPr>
        <a:solidFill>
          <a:srgbClr val="0070C0"/>
        </a:solidFill>
      </dgm:spPr>
      <dgm:t>
        <a:bodyPr/>
        <a:lstStyle/>
        <a:p>
          <a:r>
            <a:rPr lang="de-DE" dirty="0" smtClean="0"/>
            <a:t>Modifizierter restriktiver Umweltbegriff</a:t>
          </a:r>
          <a:endParaRPr lang="de-DE" dirty="0"/>
        </a:p>
      </dgm:t>
    </dgm:pt>
    <dgm:pt modelId="{D50E7EC9-1313-4996-8FAC-AC39A5AB3D6E}" type="parTrans" cxnId="{699C5320-AC1C-4FCF-A275-9A1224A366F1}">
      <dgm:prSet/>
      <dgm:spPr/>
      <dgm:t>
        <a:bodyPr/>
        <a:lstStyle/>
        <a:p>
          <a:endParaRPr lang="de-DE"/>
        </a:p>
      </dgm:t>
    </dgm:pt>
    <dgm:pt modelId="{1A6B228F-577A-4C9F-90ED-C9AFB220EE61}" type="sibTrans" cxnId="{699C5320-AC1C-4FCF-A275-9A1224A366F1}">
      <dgm:prSet/>
      <dgm:spPr/>
      <dgm:t>
        <a:bodyPr/>
        <a:lstStyle/>
        <a:p>
          <a:endParaRPr lang="de-DE"/>
        </a:p>
      </dgm:t>
    </dgm:pt>
    <dgm:pt modelId="{7ABF579F-AFDF-430A-A47D-B6452ACAFC1D}" type="pres">
      <dgm:prSet presAssocID="{71457E54-92C6-4F3B-8AC2-3B7978015335}" presName="diagram" presStyleCnt="0">
        <dgm:presLayoutVars>
          <dgm:dir/>
          <dgm:resizeHandles val="exact"/>
        </dgm:presLayoutVars>
      </dgm:prSet>
      <dgm:spPr/>
      <dgm:t>
        <a:bodyPr/>
        <a:lstStyle/>
        <a:p>
          <a:endParaRPr lang="de-DE"/>
        </a:p>
      </dgm:t>
    </dgm:pt>
    <dgm:pt modelId="{902B0BA9-9B04-4BE9-9179-B85402A93231}" type="pres">
      <dgm:prSet presAssocID="{2153D97D-B906-4FCE-A0FA-2D4034D4AA34}" presName="node" presStyleLbl="node1" presStyleIdx="0" presStyleCnt="1" custScaleX="347708" custScaleY="62799" custLinFactNeighborX="-296" custLinFactNeighborY="8207">
        <dgm:presLayoutVars>
          <dgm:bulletEnabled val="1"/>
        </dgm:presLayoutVars>
      </dgm:prSet>
      <dgm:spPr/>
      <dgm:t>
        <a:bodyPr/>
        <a:lstStyle/>
        <a:p>
          <a:endParaRPr lang="de-DE"/>
        </a:p>
      </dgm:t>
    </dgm:pt>
  </dgm:ptLst>
  <dgm:cxnLst>
    <dgm:cxn modelId="{D4A81EE5-9574-4B8B-B513-590E4C662CD0}" type="presOf" srcId="{71457E54-92C6-4F3B-8AC2-3B7978015335}" destId="{7ABF579F-AFDF-430A-A47D-B6452ACAFC1D}" srcOrd="0" destOrd="0" presId="urn:microsoft.com/office/officeart/2005/8/layout/default"/>
    <dgm:cxn modelId="{699C5320-AC1C-4FCF-A275-9A1224A366F1}" srcId="{71457E54-92C6-4F3B-8AC2-3B7978015335}" destId="{2153D97D-B906-4FCE-A0FA-2D4034D4AA34}" srcOrd="0" destOrd="0" parTransId="{D50E7EC9-1313-4996-8FAC-AC39A5AB3D6E}" sibTransId="{1A6B228F-577A-4C9F-90ED-C9AFB220EE61}"/>
    <dgm:cxn modelId="{712CDD91-8EFF-488F-985B-6D18C28B7BAA}" type="presOf" srcId="{2153D97D-B906-4FCE-A0FA-2D4034D4AA34}" destId="{902B0BA9-9B04-4BE9-9179-B85402A93231}" srcOrd="0" destOrd="0" presId="urn:microsoft.com/office/officeart/2005/8/layout/default"/>
    <dgm:cxn modelId="{9F60609C-F722-4208-9B64-0928317B687A}" type="presParOf" srcId="{7ABF579F-AFDF-430A-A47D-B6452ACAFC1D}" destId="{902B0BA9-9B04-4BE9-9179-B85402A9323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457E54-92C6-4F3B-8AC2-3B797801533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2153D97D-B906-4FCE-A0FA-2D4034D4AA34}">
      <dgm:prSet phldrT="[Text]"/>
      <dgm:spPr>
        <a:solidFill>
          <a:srgbClr val="0070C0"/>
        </a:solidFill>
      </dgm:spPr>
      <dgm:t>
        <a:bodyPr/>
        <a:lstStyle/>
        <a:p>
          <a:r>
            <a:rPr lang="de-DE" dirty="0" smtClean="0"/>
            <a:t>Weiter Umweltbegriff</a:t>
          </a:r>
          <a:endParaRPr lang="de-DE" dirty="0"/>
        </a:p>
      </dgm:t>
    </dgm:pt>
    <dgm:pt modelId="{D50E7EC9-1313-4996-8FAC-AC39A5AB3D6E}" type="parTrans" cxnId="{699C5320-AC1C-4FCF-A275-9A1224A366F1}">
      <dgm:prSet/>
      <dgm:spPr/>
      <dgm:t>
        <a:bodyPr/>
        <a:lstStyle/>
        <a:p>
          <a:endParaRPr lang="de-DE"/>
        </a:p>
      </dgm:t>
    </dgm:pt>
    <dgm:pt modelId="{1A6B228F-577A-4C9F-90ED-C9AFB220EE61}" type="sibTrans" cxnId="{699C5320-AC1C-4FCF-A275-9A1224A366F1}">
      <dgm:prSet/>
      <dgm:spPr/>
      <dgm:t>
        <a:bodyPr/>
        <a:lstStyle/>
        <a:p>
          <a:endParaRPr lang="de-DE"/>
        </a:p>
      </dgm:t>
    </dgm:pt>
    <dgm:pt modelId="{7ABF579F-AFDF-430A-A47D-B6452ACAFC1D}" type="pres">
      <dgm:prSet presAssocID="{71457E54-92C6-4F3B-8AC2-3B7978015335}" presName="diagram" presStyleCnt="0">
        <dgm:presLayoutVars>
          <dgm:dir/>
          <dgm:resizeHandles val="exact"/>
        </dgm:presLayoutVars>
      </dgm:prSet>
      <dgm:spPr/>
      <dgm:t>
        <a:bodyPr/>
        <a:lstStyle/>
        <a:p>
          <a:endParaRPr lang="de-DE"/>
        </a:p>
      </dgm:t>
    </dgm:pt>
    <dgm:pt modelId="{902B0BA9-9B04-4BE9-9179-B85402A93231}" type="pres">
      <dgm:prSet presAssocID="{2153D97D-B906-4FCE-A0FA-2D4034D4AA34}" presName="node" presStyleLbl="node1" presStyleIdx="0" presStyleCnt="1" custScaleX="347708" custScaleY="62799" custLinFactNeighborX="-296" custLinFactNeighborY="8207">
        <dgm:presLayoutVars>
          <dgm:bulletEnabled val="1"/>
        </dgm:presLayoutVars>
      </dgm:prSet>
      <dgm:spPr/>
      <dgm:t>
        <a:bodyPr/>
        <a:lstStyle/>
        <a:p>
          <a:endParaRPr lang="de-DE"/>
        </a:p>
      </dgm:t>
    </dgm:pt>
  </dgm:ptLst>
  <dgm:cxnLst>
    <dgm:cxn modelId="{D4A81EE5-9574-4B8B-B513-590E4C662CD0}" type="presOf" srcId="{71457E54-92C6-4F3B-8AC2-3B7978015335}" destId="{7ABF579F-AFDF-430A-A47D-B6452ACAFC1D}" srcOrd="0" destOrd="0" presId="urn:microsoft.com/office/officeart/2005/8/layout/default"/>
    <dgm:cxn modelId="{699C5320-AC1C-4FCF-A275-9A1224A366F1}" srcId="{71457E54-92C6-4F3B-8AC2-3B7978015335}" destId="{2153D97D-B906-4FCE-A0FA-2D4034D4AA34}" srcOrd="0" destOrd="0" parTransId="{D50E7EC9-1313-4996-8FAC-AC39A5AB3D6E}" sibTransId="{1A6B228F-577A-4C9F-90ED-C9AFB220EE61}"/>
    <dgm:cxn modelId="{712CDD91-8EFF-488F-985B-6D18C28B7BAA}" type="presOf" srcId="{2153D97D-B906-4FCE-A0FA-2D4034D4AA34}" destId="{902B0BA9-9B04-4BE9-9179-B85402A93231}" srcOrd="0" destOrd="0" presId="urn:microsoft.com/office/officeart/2005/8/layout/default"/>
    <dgm:cxn modelId="{9F60609C-F722-4208-9B64-0928317B687A}" type="presParOf" srcId="{7ABF579F-AFDF-430A-A47D-B6452ACAFC1D}" destId="{902B0BA9-9B04-4BE9-9179-B85402A9323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8CBBF8-0F35-4DFD-A43F-4F4BB4201EC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646A598A-910A-485D-836C-96C041427CB9}">
      <dgm:prSet phldrT="[Text]"/>
      <dgm:spPr>
        <a:solidFill>
          <a:srgbClr val="0070C0"/>
        </a:solidFill>
      </dgm:spPr>
      <dgm:t>
        <a:bodyPr/>
        <a:lstStyle/>
        <a:p>
          <a:r>
            <a:rPr lang="de-DE" dirty="0" smtClean="0"/>
            <a:t>Anthropozentrischer Umweltschutz</a:t>
          </a:r>
          <a:endParaRPr lang="de-DE" dirty="0"/>
        </a:p>
      </dgm:t>
    </dgm:pt>
    <dgm:pt modelId="{307DCBEC-FDBD-4140-ABE7-A60ADFFF3AD1}" type="parTrans" cxnId="{1CB2A7FF-49AE-4316-80D0-0DCD48E7ACD4}">
      <dgm:prSet/>
      <dgm:spPr/>
      <dgm:t>
        <a:bodyPr/>
        <a:lstStyle/>
        <a:p>
          <a:endParaRPr lang="de-DE"/>
        </a:p>
      </dgm:t>
    </dgm:pt>
    <dgm:pt modelId="{21591379-B4A5-4E7D-8265-A0F4E59E283E}" type="sibTrans" cxnId="{1CB2A7FF-49AE-4316-80D0-0DCD48E7ACD4}">
      <dgm:prSet/>
      <dgm:spPr/>
      <dgm:t>
        <a:bodyPr/>
        <a:lstStyle/>
        <a:p>
          <a:endParaRPr lang="de-DE"/>
        </a:p>
      </dgm:t>
    </dgm:pt>
    <dgm:pt modelId="{D8752DEC-01B5-4966-9E3D-1938205628CE}">
      <dgm:prSet phldrT="[Text]"/>
      <dgm:spPr>
        <a:solidFill>
          <a:srgbClr val="0070C0"/>
        </a:solidFill>
      </dgm:spPr>
      <dgm:t>
        <a:bodyPr/>
        <a:lstStyle/>
        <a:p>
          <a:r>
            <a:rPr lang="de-DE" dirty="0" smtClean="0"/>
            <a:t>Ökozentrischer</a:t>
          </a:r>
          <a:r>
            <a:rPr lang="de-DE" baseline="0" dirty="0" smtClean="0"/>
            <a:t> Umweltschutz</a:t>
          </a:r>
          <a:endParaRPr lang="de-DE" dirty="0"/>
        </a:p>
      </dgm:t>
    </dgm:pt>
    <dgm:pt modelId="{B4F1EED8-2D5D-4792-BF64-C00F22A64DF6}" type="parTrans" cxnId="{51C596B1-48BC-409D-9A27-3DA963B5C4B0}">
      <dgm:prSet/>
      <dgm:spPr/>
      <dgm:t>
        <a:bodyPr/>
        <a:lstStyle/>
        <a:p>
          <a:endParaRPr lang="de-DE"/>
        </a:p>
      </dgm:t>
    </dgm:pt>
    <dgm:pt modelId="{7F0F5C8E-ED17-44C3-B297-B521A283C826}" type="sibTrans" cxnId="{51C596B1-48BC-409D-9A27-3DA963B5C4B0}">
      <dgm:prSet/>
      <dgm:spPr/>
      <dgm:t>
        <a:bodyPr/>
        <a:lstStyle/>
        <a:p>
          <a:endParaRPr lang="de-DE"/>
        </a:p>
      </dgm:t>
    </dgm:pt>
    <dgm:pt modelId="{D6EF9D93-E80A-4F99-A649-6A54D70F1725}" type="pres">
      <dgm:prSet presAssocID="{E38CBBF8-0F35-4DFD-A43F-4F4BB4201EC8}" presName="diagram" presStyleCnt="0">
        <dgm:presLayoutVars>
          <dgm:dir/>
          <dgm:resizeHandles val="exact"/>
        </dgm:presLayoutVars>
      </dgm:prSet>
      <dgm:spPr/>
      <dgm:t>
        <a:bodyPr/>
        <a:lstStyle/>
        <a:p>
          <a:endParaRPr lang="de-DE"/>
        </a:p>
      </dgm:t>
    </dgm:pt>
    <dgm:pt modelId="{988E1CE5-ACE6-47DC-AACC-E48DDB895C4E}" type="pres">
      <dgm:prSet presAssocID="{646A598A-910A-485D-836C-96C041427CB9}" presName="node" presStyleLbl="node1" presStyleIdx="0" presStyleCnt="2" custLinFactNeighborX="-88189" custLinFactNeighborY="17763">
        <dgm:presLayoutVars>
          <dgm:bulletEnabled val="1"/>
        </dgm:presLayoutVars>
      </dgm:prSet>
      <dgm:spPr/>
      <dgm:t>
        <a:bodyPr/>
        <a:lstStyle/>
        <a:p>
          <a:endParaRPr lang="de-DE"/>
        </a:p>
      </dgm:t>
    </dgm:pt>
    <dgm:pt modelId="{8F388CFF-572B-4E56-A38F-9BA06E55DD0D}" type="pres">
      <dgm:prSet presAssocID="{21591379-B4A5-4E7D-8265-A0F4E59E283E}" presName="sibTrans" presStyleCnt="0"/>
      <dgm:spPr/>
    </dgm:pt>
    <dgm:pt modelId="{B234D02F-92B4-459E-89C9-997FB73E320A}" type="pres">
      <dgm:prSet presAssocID="{D8752DEC-01B5-4966-9E3D-1938205628CE}" presName="node" presStyleLbl="node1" presStyleIdx="1" presStyleCnt="2" custLinFactNeighborX="31765" custLinFactNeighborY="697">
        <dgm:presLayoutVars>
          <dgm:bulletEnabled val="1"/>
        </dgm:presLayoutVars>
      </dgm:prSet>
      <dgm:spPr/>
      <dgm:t>
        <a:bodyPr/>
        <a:lstStyle/>
        <a:p>
          <a:endParaRPr lang="de-DE"/>
        </a:p>
      </dgm:t>
    </dgm:pt>
  </dgm:ptLst>
  <dgm:cxnLst>
    <dgm:cxn modelId="{FA8DA8A2-C00A-45ED-A23A-A73C79EED271}" type="presOf" srcId="{D8752DEC-01B5-4966-9E3D-1938205628CE}" destId="{B234D02F-92B4-459E-89C9-997FB73E320A}" srcOrd="0" destOrd="0" presId="urn:microsoft.com/office/officeart/2005/8/layout/default"/>
    <dgm:cxn modelId="{0D8184F9-F3AF-4337-AAFD-BE36935BBC88}" type="presOf" srcId="{E38CBBF8-0F35-4DFD-A43F-4F4BB4201EC8}" destId="{D6EF9D93-E80A-4F99-A649-6A54D70F1725}" srcOrd="0" destOrd="0" presId="urn:microsoft.com/office/officeart/2005/8/layout/default"/>
    <dgm:cxn modelId="{1CB2A7FF-49AE-4316-80D0-0DCD48E7ACD4}" srcId="{E38CBBF8-0F35-4DFD-A43F-4F4BB4201EC8}" destId="{646A598A-910A-485D-836C-96C041427CB9}" srcOrd="0" destOrd="0" parTransId="{307DCBEC-FDBD-4140-ABE7-A60ADFFF3AD1}" sibTransId="{21591379-B4A5-4E7D-8265-A0F4E59E283E}"/>
    <dgm:cxn modelId="{51C596B1-48BC-409D-9A27-3DA963B5C4B0}" srcId="{E38CBBF8-0F35-4DFD-A43F-4F4BB4201EC8}" destId="{D8752DEC-01B5-4966-9E3D-1938205628CE}" srcOrd="1" destOrd="0" parTransId="{B4F1EED8-2D5D-4792-BF64-C00F22A64DF6}" sibTransId="{7F0F5C8E-ED17-44C3-B297-B521A283C826}"/>
    <dgm:cxn modelId="{713BD34F-1AD9-4160-98B5-37E81AE9A368}" type="presOf" srcId="{646A598A-910A-485D-836C-96C041427CB9}" destId="{988E1CE5-ACE6-47DC-AACC-E48DDB895C4E}" srcOrd="0" destOrd="0" presId="urn:microsoft.com/office/officeart/2005/8/layout/default"/>
    <dgm:cxn modelId="{B5558919-328B-45DB-98CE-41619F42348A}" type="presParOf" srcId="{D6EF9D93-E80A-4F99-A649-6A54D70F1725}" destId="{988E1CE5-ACE6-47DC-AACC-E48DDB895C4E}" srcOrd="0" destOrd="0" presId="urn:microsoft.com/office/officeart/2005/8/layout/default"/>
    <dgm:cxn modelId="{9263A0BC-CF1E-4DBF-A1C3-D5435E092BAF}" type="presParOf" srcId="{D6EF9D93-E80A-4F99-A649-6A54D70F1725}" destId="{8F388CFF-572B-4E56-A38F-9BA06E55DD0D}" srcOrd="1" destOrd="0" presId="urn:microsoft.com/office/officeart/2005/8/layout/default"/>
    <dgm:cxn modelId="{5504F86D-BF58-4BA4-A0E6-BC1FC714A9FB}" type="presParOf" srcId="{D6EF9D93-E80A-4F99-A649-6A54D70F1725}" destId="{B234D02F-92B4-459E-89C9-997FB73E320A}"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8CEBCCD-B4EF-4C6B-9EFB-B2729C26E77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de-DE"/>
        </a:p>
      </dgm:t>
    </dgm:pt>
    <dgm:pt modelId="{E13F320D-DBE4-4177-9883-450B46488FB5}">
      <dgm:prSet phldrT="[Text]"/>
      <dgm:spPr>
        <a:solidFill>
          <a:schemeClr val="bg1">
            <a:alpha val="90000"/>
          </a:schemeClr>
        </a:solidFill>
        <a:ln>
          <a:solidFill>
            <a:srgbClr val="0070C0"/>
          </a:solidFill>
        </a:ln>
      </dgm:spPr>
      <dgm:t>
        <a:bodyPr/>
        <a:lstStyle/>
        <a:p>
          <a:r>
            <a:rPr lang="de-DE" dirty="0" smtClean="0"/>
            <a:t>Recht</a:t>
          </a:r>
          <a:endParaRPr lang="de-DE" dirty="0"/>
        </a:p>
      </dgm:t>
    </dgm:pt>
    <dgm:pt modelId="{C500D5AA-AB50-4CF3-A2E1-582FA722DA2C}" type="parTrans" cxnId="{6B06AE59-B93D-4515-8138-215153846B5C}">
      <dgm:prSet/>
      <dgm:spPr/>
      <dgm:t>
        <a:bodyPr/>
        <a:lstStyle/>
        <a:p>
          <a:endParaRPr lang="de-DE"/>
        </a:p>
      </dgm:t>
    </dgm:pt>
    <dgm:pt modelId="{575B23E9-05AC-4C59-BEFF-7FA97BD84079}" type="sibTrans" cxnId="{6B06AE59-B93D-4515-8138-215153846B5C}">
      <dgm:prSet/>
      <dgm:spPr/>
      <dgm:t>
        <a:bodyPr/>
        <a:lstStyle/>
        <a:p>
          <a:endParaRPr lang="de-DE"/>
        </a:p>
      </dgm:t>
    </dgm:pt>
    <dgm:pt modelId="{7DB26314-AD2B-4A5B-AA80-284E5F4E6FA7}" type="asst">
      <dgm:prSet phldrT="[Text]"/>
      <dgm:spPr>
        <a:ln>
          <a:solidFill>
            <a:srgbClr val="0070C0"/>
          </a:solidFill>
        </a:ln>
      </dgm:spPr>
      <dgm:t>
        <a:bodyPr/>
        <a:lstStyle/>
        <a:p>
          <a:r>
            <a:rPr lang="de-DE" dirty="0" smtClean="0"/>
            <a:t>Privatrecht</a:t>
          </a:r>
          <a:endParaRPr lang="de-DE" dirty="0"/>
        </a:p>
      </dgm:t>
    </dgm:pt>
    <dgm:pt modelId="{FB165882-89B5-4784-BE42-DDE24DC55641}" type="parTrans" cxnId="{0110F4D2-42C1-42A0-AD59-F1D239CC4A83}">
      <dgm:prSet/>
      <dgm:spPr>
        <a:ln>
          <a:solidFill>
            <a:srgbClr val="0070C0"/>
          </a:solidFill>
        </a:ln>
      </dgm:spPr>
      <dgm:t>
        <a:bodyPr/>
        <a:lstStyle/>
        <a:p>
          <a:endParaRPr lang="de-DE"/>
        </a:p>
      </dgm:t>
    </dgm:pt>
    <dgm:pt modelId="{ABCE09DB-9E80-41C8-9C8D-D9A2B6C9EDAA}" type="sibTrans" cxnId="{0110F4D2-42C1-42A0-AD59-F1D239CC4A83}">
      <dgm:prSet/>
      <dgm:spPr/>
      <dgm:t>
        <a:bodyPr/>
        <a:lstStyle/>
        <a:p>
          <a:endParaRPr lang="de-DE"/>
        </a:p>
      </dgm:t>
    </dgm:pt>
    <dgm:pt modelId="{7201755B-411A-4574-9E81-62849E18959B}" type="asst">
      <dgm:prSet/>
      <dgm:spPr>
        <a:ln>
          <a:solidFill>
            <a:srgbClr val="0070C0"/>
          </a:solidFill>
        </a:ln>
      </dgm:spPr>
      <dgm:t>
        <a:bodyPr/>
        <a:lstStyle/>
        <a:p>
          <a:r>
            <a:rPr lang="de-DE" dirty="0" smtClean="0"/>
            <a:t>Öffentliches Recht</a:t>
          </a:r>
          <a:endParaRPr lang="de-DE" dirty="0"/>
        </a:p>
      </dgm:t>
    </dgm:pt>
    <dgm:pt modelId="{15D91C37-0AB5-4FE9-AB40-897C76BCFC21}" type="parTrans" cxnId="{EF687814-6703-4E48-A111-7C33D1A2285B}">
      <dgm:prSet/>
      <dgm:spPr>
        <a:ln>
          <a:solidFill>
            <a:srgbClr val="0070C0"/>
          </a:solidFill>
        </a:ln>
      </dgm:spPr>
      <dgm:t>
        <a:bodyPr/>
        <a:lstStyle/>
        <a:p>
          <a:endParaRPr lang="de-DE"/>
        </a:p>
      </dgm:t>
    </dgm:pt>
    <dgm:pt modelId="{574019CF-5DE0-4C6B-A9C6-50ECCF923E22}" type="sibTrans" cxnId="{EF687814-6703-4E48-A111-7C33D1A2285B}">
      <dgm:prSet/>
      <dgm:spPr/>
      <dgm:t>
        <a:bodyPr/>
        <a:lstStyle/>
        <a:p>
          <a:endParaRPr lang="de-DE"/>
        </a:p>
      </dgm:t>
    </dgm:pt>
    <dgm:pt modelId="{256A8B6C-A10F-4579-8C63-C67A4787A0E1}">
      <dgm:prSet/>
      <dgm:spPr>
        <a:ln>
          <a:solidFill>
            <a:srgbClr val="0070C0"/>
          </a:solidFill>
        </a:ln>
      </dgm:spPr>
      <dgm:t>
        <a:bodyPr/>
        <a:lstStyle/>
        <a:p>
          <a:r>
            <a:rPr lang="de-DE" dirty="0" smtClean="0"/>
            <a:t>Strafrecht	</a:t>
          </a:r>
          <a:endParaRPr lang="de-DE" dirty="0"/>
        </a:p>
      </dgm:t>
    </dgm:pt>
    <dgm:pt modelId="{CCDC1A00-31F2-4253-B615-F4146DC82036}" type="parTrans" cxnId="{F94C2CC1-8906-4FD7-9762-33EFE53D5932}">
      <dgm:prSet/>
      <dgm:spPr>
        <a:solidFill>
          <a:srgbClr val="0070C0"/>
        </a:solidFill>
        <a:ln>
          <a:solidFill>
            <a:srgbClr val="0070C0"/>
          </a:solidFill>
        </a:ln>
      </dgm:spPr>
      <dgm:t>
        <a:bodyPr/>
        <a:lstStyle/>
        <a:p>
          <a:endParaRPr lang="de-DE"/>
        </a:p>
      </dgm:t>
    </dgm:pt>
    <dgm:pt modelId="{23CC0E85-23BC-4E56-B42A-14981B4C6D55}" type="sibTrans" cxnId="{F94C2CC1-8906-4FD7-9762-33EFE53D5932}">
      <dgm:prSet/>
      <dgm:spPr/>
      <dgm:t>
        <a:bodyPr/>
        <a:lstStyle/>
        <a:p>
          <a:endParaRPr lang="de-DE"/>
        </a:p>
      </dgm:t>
    </dgm:pt>
    <dgm:pt modelId="{5BD77476-37FD-47BE-B1B6-7BFBEF3A60B3}">
      <dgm:prSet/>
      <dgm:spPr>
        <a:ln>
          <a:solidFill>
            <a:srgbClr val="0070C0"/>
          </a:solidFill>
        </a:ln>
      </dgm:spPr>
      <dgm:t>
        <a:bodyPr/>
        <a:lstStyle/>
        <a:p>
          <a:r>
            <a:rPr lang="de-DE" dirty="0" smtClean="0"/>
            <a:t>Verfassungsrecht</a:t>
          </a:r>
          <a:endParaRPr lang="de-DE" dirty="0"/>
        </a:p>
      </dgm:t>
    </dgm:pt>
    <dgm:pt modelId="{30A5459F-104F-4B29-AD91-53A80CE1BC75}" type="parTrans" cxnId="{631DCD12-8212-4FA1-8038-A6A803CDEC65}">
      <dgm:prSet/>
      <dgm:spPr>
        <a:ln>
          <a:solidFill>
            <a:srgbClr val="0070C0"/>
          </a:solidFill>
        </a:ln>
      </dgm:spPr>
      <dgm:t>
        <a:bodyPr/>
        <a:lstStyle/>
        <a:p>
          <a:endParaRPr lang="de-DE"/>
        </a:p>
      </dgm:t>
    </dgm:pt>
    <dgm:pt modelId="{EAA9BE46-64F9-4758-9956-65BF5D779372}" type="sibTrans" cxnId="{631DCD12-8212-4FA1-8038-A6A803CDEC65}">
      <dgm:prSet/>
      <dgm:spPr/>
      <dgm:t>
        <a:bodyPr/>
        <a:lstStyle/>
        <a:p>
          <a:endParaRPr lang="de-DE"/>
        </a:p>
      </dgm:t>
    </dgm:pt>
    <dgm:pt modelId="{CEB539B7-5687-4B4A-A1FB-90757DEE564B}">
      <dgm:prSet/>
      <dgm:spPr>
        <a:ln>
          <a:solidFill>
            <a:srgbClr val="0070C0"/>
          </a:solidFill>
        </a:ln>
      </dgm:spPr>
      <dgm:t>
        <a:bodyPr/>
        <a:lstStyle/>
        <a:p>
          <a:r>
            <a:rPr lang="de-DE" dirty="0" smtClean="0"/>
            <a:t>Steuerrecht</a:t>
          </a:r>
          <a:endParaRPr lang="de-DE" dirty="0"/>
        </a:p>
      </dgm:t>
    </dgm:pt>
    <dgm:pt modelId="{908FD3BD-8681-4A7D-899A-25D3BD96C3BF}" type="parTrans" cxnId="{B031171B-422C-4F97-B4E7-D78C92B7B879}">
      <dgm:prSet/>
      <dgm:spPr>
        <a:solidFill>
          <a:srgbClr val="0070C0"/>
        </a:solidFill>
        <a:ln>
          <a:solidFill>
            <a:srgbClr val="0070C0"/>
          </a:solidFill>
        </a:ln>
      </dgm:spPr>
      <dgm:t>
        <a:bodyPr/>
        <a:lstStyle/>
        <a:p>
          <a:endParaRPr lang="de-DE"/>
        </a:p>
      </dgm:t>
    </dgm:pt>
    <dgm:pt modelId="{D804070A-103E-49E8-86B7-5AC96205003B}" type="sibTrans" cxnId="{B031171B-422C-4F97-B4E7-D78C92B7B879}">
      <dgm:prSet/>
      <dgm:spPr/>
      <dgm:t>
        <a:bodyPr/>
        <a:lstStyle/>
        <a:p>
          <a:endParaRPr lang="de-DE"/>
        </a:p>
      </dgm:t>
    </dgm:pt>
    <dgm:pt modelId="{2957E22A-9DE8-4468-BB03-91D69CC37EA4}">
      <dgm:prSet/>
      <dgm:spPr>
        <a:ln>
          <a:solidFill>
            <a:srgbClr val="0070C0"/>
          </a:solidFill>
        </a:ln>
      </dgm:spPr>
      <dgm:t>
        <a:bodyPr/>
        <a:lstStyle/>
        <a:p>
          <a:r>
            <a:rPr lang="de-DE" dirty="0" smtClean="0"/>
            <a:t>Verwaltungsrecht	</a:t>
          </a:r>
          <a:endParaRPr lang="de-DE" dirty="0"/>
        </a:p>
      </dgm:t>
    </dgm:pt>
    <dgm:pt modelId="{74FBE94B-9A2A-40CE-994C-A39C60327F6F}" type="parTrans" cxnId="{284DC223-4C7D-48ED-B23A-F1A805A7A1E9}">
      <dgm:prSet/>
      <dgm:spPr>
        <a:ln>
          <a:solidFill>
            <a:srgbClr val="0070C0"/>
          </a:solidFill>
        </a:ln>
      </dgm:spPr>
      <dgm:t>
        <a:bodyPr/>
        <a:lstStyle/>
        <a:p>
          <a:endParaRPr lang="de-DE"/>
        </a:p>
      </dgm:t>
    </dgm:pt>
    <dgm:pt modelId="{7A84CB6F-B1FB-40F9-912B-8135DAA4B410}" type="sibTrans" cxnId="{284DC223-4C7D-48ED-B23A-F1A805A7A1E9}">
      <dgm:prSet/>
      <dgm:spPr/>
      <dgm:t>
        <a:bodyPr/>
        <a:lstStyle/>
        <a:p>
          <a:endParaRPr lang="de-DE"/>
        </a:p>
      </dgm:t>
    </dgm:pt>
    <dgm:pt modelId="{F8A4DDCB-C8FC-4DE5-BDBF-2B6B40CC3974}">
      <dgm:prSet/>
      <dgm:spPr>
        <a:ln>
          <a:solidFill>
            <a:srgbClr val="0070C0"/>
          </a:solidFill>
        </a:ln>
      </dgm:spPr>
      <dgm:t>
        <a:bodyPr/>
        <a:lstStyle/>
        <a:p>
          <a:r>
            <a:rPr lang="de-DE" dirty="0" smtClean="0"/>
            <a:t>Umweltrecht</a:t>
          </a:r>
          <a:endParaRPr lang="de-DE" dirty="0"/>
        </a:p>
      </dgm:t>
    </dgm:pt>
    <dgm:pt modelId="{797D9C91-7629-457F-86B6-76F34A915034}" type="parTrans" cxnId="{98BDB62A-F452-4D0B-8029-4413A21EACCF}">
      <dgm:prSet/>
      <dgm:spPr>
        <a:ln>
          <a:solidFill>
            <a:srgbClr val="0070C0"/>
          </a:solidFill>
        </a:ln>
      </dgm:spPr>
      <dgm:t>
        <a:bodyPr/>
        <a:lstStyle/>
        <a:p>
          <a:endParaRPr lang="de-DE"/>
        </a:p>
      </dgm:t>
    </dgm:pt>
    <dgm:pt modelId="{DAE89A98-FC22-4306-965A-D91AA83323DF}" type="sibTrans" cxnId="{98BDB62A-F452-4D0B-8029-4413A21EACCF}">
      <dgm:prSet/>
      <dgm:spPr/>
      <dgm:t>
        <a:bodyPr/>
        <a:lstStyle/>
        <a:p>
          <a:endParaRPr lang="de-DE"/>
        </a:p>
      </dgm:t>
    </dgm:pt>
    <dgm:pt modelId="{5C96991C-E467-4A27-8E98-0493CA6BF97E}">
      <dgm:prSet/>
      <dgm:spPr>
        <a:ln>
          <a:solidFill>
            <a:srgbClr val="0070C0"/>
          </a:solidFill>
        </a:ln>
      </dgm:spPr>
      <dgm:t>
        <a:bodyPr/>
        <a:lstStyle/>
        <a:p>
          <a:r>
            <a:rPr lang="de-DE" dirty="0" smtClean="0"/>
            <a:t>Baurecht</a:t>
          </a:r>
          <a:endParaRPr lang="de-DE" dirty="0"/>
        </a:p>
      </dgm:t>
    </dgm:pt>
    <dgm:pt modelId="{5E84E160-43B1-49F7-B5DE-EC922392BC77}" type="parTrans" cxnId="{A81E4C2C-594A-4DE8-9244-52EF802ECB29}">
      <dgm:prSet/>
      <dgm:spPr>
        <a:ln>
          <a:solidFill>
            <a:srgbClr val="0070C0"/>
          </a:solidFill>
        </a:ln>
      </dgm:spPr>
      <dgm:t>
        <a:bodyPr/>
        <a:lstStyle/>
        <a:p>
          <a:endParaRPr lang="de-DE"/>
        </a:p>
      </dgm:t>
    </dgm:pt>
    <dgm:pt modelId="{5823FD0C-FB80-4B84-9AC5-E63A555C05A5}" type="sibTrans" cxnId="{A81E4C2C-594A-4DE8-9244-52EF802ECB29}">
      <dgm:prSet/>
      <dgm:spPr/>
      <dgm:t>
        <a:bodyPr/>
        <a:lstStyle/>
        <a:p>
          <a:endParaRPr lang="de-DE"/>
        </a:p>
      </dgm:t>
    </dgm:pt>
    <dgm:pt modelId="{762C1995-E295-444A-B42E-A56FE0D59EFA}">
      <dgm:prSet/>
      <dgm:spPr>
        <a:ln>
          <a:solidFill>
            <a:srgbClr val="0070C0"/>
          </a:solidFill>
        </a:ln>
      </dgm:spPr>
      <dgm:t>
        <a:bodyPr/>
        <a:lstStyle/>
        <a:p>
          <a:r>
            <a:rPr lang="de-DE" dirty="0" smtClean="0"/>
            <a:t>Polizeirecht</a:t>
          </a:r>
          <a:endParaRPr lang="de-DE" dirty="0"/>
        </a:p>
      </dgm:t>
    </dgm:pt>
    <dgm:pt modelId="{506F572B-6AD5-4DA5-8C8F-74FEC0A6BDD8}" type="parTrans" cxnId="{D56CEDB5-8F7E-4B1A-A31D-0D5D2163D55C}">
      <dgm:prSet/>
      <dgm:spPr>
        <a:ln>
          <a:solidFill>
            <a:srgbClr val="0070C0"/>
          </a:solidFill>
        </a:ln>
      </dgm:spPr>
      <dgm:t>
        <a:bodyPr/>
        <a:lstStyle/>
        <a:p>
          <a:endParaRPr lang="de-DE"/>
        </a:p>
      </dgm:t>
    </dgm:pt>
    <dgm:pt modelId="{F34C5952-D154-4CC9-A176-80E5EA9C8C78}" type="sibTrans" cxnId="{D56CEDB5-8F7E-4B1A-A31D-0D5D2163D55C}">
      <dgm:prSet/>
      <dgm:spPr/>
      <dgm:t>
        <a:bodyPr/>
        <a:lstStyle/>
        <a:p>
          <a:endParaRPr lang="de-DE"/>
        </a:p>
      </dgm:t>
    </dgm:pt>
    <dgm:pt modelId="{30658F2D-E93E-46BE-B1D4-9ACF6A83A1C6}">
      <dgm:prSet/>
      <dgm:spPr>
        <a:ln>
          <a:solidFill>
            <a:srgbClr val="0070C0"/>
          </a:solidFill>
        </a:ln>
      </dgm:spPr>
      <dgm:t>
        <a:bodyPr/>
        <a:lstStyle/>
        <a:p>
          <a:r>
            <a:rPr lang="de-DE" dirty="0" smtClean="0"/>
            <a:t>Beamtenrecht</a:t>
          </a:r>
          <a:endParaRPr lang="de-DE" dirty="0"/>
        </a:p>
      </dgm:t>
    </dgm:pt>
    <dgm:pt modelId="{E37C740D-0CCA-4436-854F-B845E34173B2}" type="parTrans" cxnId="{A55BD9D3-70D8-4D3F-9808-68DA96635120}">
      <dgm:prSet/>
      <dgm:spPr>
        <a:ln>
          <a:solidFill>
            <a:srgbClr val="0070C0"/>
          </a:solidFill>
        </a:ln>
      </dgm:spPr>
      <dgm:t>
        <a:bodyPr/>
        <a:lstStyle/>
        <a:p>
          <a:endParaRPr lang="de-DE"/>
        </a:p>
      </dgm:t>
    </dgm:pt>
    <dgm:pt modelId="{21D2C5DE-3674-4307-AF17-D2B7AF9C6218}" type="sibTrans" cxnId="{A55BD9D3-70D8-4D3F-9808-68DA96635120}">
      <dgm:prSet/>
      <dgm:spPr/>
      <dgm:t>
        <a:bodyPr/>
        <a:lstStyle/>
        <a:p>
          <a:endParaRPr lang="de-DE"/>
        </a:p>
      </dgm:t>
    </dgm:pt>
    <dgm:pt modelId="{7677F7A0-BFA8-4E6B-A3C1-69BBED6787C5}" type="pres">
      <dgm:prSet presAssocID="{F8CEBCCD-B4EF-4C6B-9EFB-B2729C26E773}" presName="hierChild1" presStyleCnt="0">
        <dgm:presLayoutVars>
          <dgm:chPref val="1"/>
          <dgm:dir/>
          <dgm:animOne val="branch"/>
          <dgm:animLvl val="lvl"/>
          <dgm:resizeHandles/>
        </dgm:presLayoutVars>
      </dgm:prSet>
      <dgm:spPr/>
      <dgm:t>
        <a:bodyPr/>
        <a:lstStyle/>
        <a:p>
          <a:endParaRPr lang="de-DE"/>
        </a:p>
      </dgm:t>
    </dgm:pt>
    <dgm:pt modelId="{52F4894B-8735-4173-AF42-A85BE1AE1DFE}" type="pres">
      <dgm:prSet presAssocID="{E13F320D-DBE4-4177-9883-450B46488FB5}" presName="hierRoot1" presStyleCnt="0"/>
      <dgm:spPr/>
    </dgm:pt>
    <dgm:pt modelId="{78003A6F-33A9-49EA-9464-FEE94836A9C2}" type="pres">
      <dgm:prSet presAssocID="{E13F320D-DBE4-4177-9883-450B46488FB5}" presName="composite" presStyleCnt="0"/>
      <dgm:spPr/>
    </dgm:pt>
    <dgm:pt modelId="{A8031D32-8ACA-477E-AAF3-8B52C5867FC9}" type="pres">
      <dgm:prSet presAssocID="{E13F320D-DBE4-4177-9883-450B46488FB5}" presName="background" presStyleLbl="node0" presStyleIdx="0" presStyleCnt="1"/>
      <dgm:spPr>
        <a:solidFill>
          <a:srgbClr val="0070C0"/>
        </a:solidFill>
      </dgm:spPr>
      <dgm:t>
        <a:bodyPr/>
        <a:lstStyle/>
        <a:p>
          <a:endParaRPr lang="de-DE"/>
        </a:p>
      </dgm:t>
    </dgm:pt>
    <dgm:pt modelId="{136A9DFE-991A-4AC6-AD0E-C3D2ACA40772}" type="pres">
      <dgm:prSet presAssocID="{E13F320D-DBE4-4177-9883-450B46488FB5}" presName="text" presStyleLbl="fgAcc0" presStyleIdx="0" presStyleCnt="1">
        <dgm:presLayoutVars>
          <dgm:chPref val="3"/>
        </dgm:presLayoutVars>
      </dgm:prSet>
      <dgm:spPr/>
      <dgm:t>
        <a:bodyPr/>
        <a:lstStyle/>
        <a:p>
          <a:endParaRPr lang="de-DE"/>
        </a:p>
      </dgm:t>
    </dgm:pt>
    <dgm:pt modelId="{8A8289FE-BEF7-4474-97C1-010DB153E641}" type="pres">
      <dgm:prSet presAssocID="{E13F320D-DBE4-4177-9883-450B46488FB5}" presName="hierChild2" presStyleCnt="0"/>
      <dgm:spPr/>
    </dgm:pt>
    <dgm:pt modelId="{DFA7FB87-D2E5-47C1-BFBC-305E0E95C3A9}" type="pres">
      <dgm:prSet presAssocID="{FB165882-89B5-4784-BE42-DDE24DC55641}" presName="Name10" presStyleLbl="parChTrans1D2" presStyleIdx="0" presStyleCnt="2"/>
      <dgm:spPr/>
      <dgm:t>
        <a:bodyPr/>
        <a:lstStyle/>
        <a:p>
          <a:endParaRPr lang="de-DE"/>
        </a:p>
      </dgm:t>
    </dgm:pt>
    <dgm:pt modelId="{BF05A5B8-2B02-4D5F-ADB9-9254E22808E0}" type="pres">
      <dgm:prSet presAssocID="{7DB26314-AD2B-4A5B-AA80-284E5F4E6FA7}" presName="hierRoot2" presStyleCnt="0"/>
      <dgm:spPr/>
    </dgm:pt>
    <dgm:pt modelId="{EFD9BC37-48BD-4904-BC75-B577627DE70C}" type="pres">
      <dgm:prSet presAssocID="{7DB26314-AD2B-4A5B-AA80-284E5F4E6FA7}" presName="composite2" presStyleCnt="0"/>
      <dgm:spPr/>
    </dgm:pt>
    <dgm:pt modelId="{D01249E8-17CD-4EA4-BA3D-7DE6CAE02E2A}" type="pres">
      <dgm:prSet presAssocID="{7DB26314-AD2B-4A5B-AA80-284E5F4E6FA7}" presName="background2" presStyleLbl="asst1" presStyleIdx="0" presStyleCnt="2"/>
      <dgm:spPr>
        <a:solidFill>
          <a:srgbClr val="0070C0"/>
        </a:solidFill>
      </dgm:spPr>
      <dgm:t>
        <a:bodyPr/>
        <a:lstStyle/>
        <a:p>
          <a:endParaRPr lang="de-DE"/>
        </a:p>
      </dgm:t>
    </dgm:pt>
    <dgm:pt modelId="{FEB94E6C-B3D4-48A1-9132-CED6DB5B2D91}" type="pres">
      <dgm:prSet presAssocID="{7DB26314-AD2B-4A5B-AA80-284E5F4E6FA7}" presName="text2" presStyleLbl="fgAcc2" presStyleIdx="0" presStyleCnt="2">
        <dgm:presLayoutVars>
          <dgm:chPref val="3"/>
        </dgm:presLayoutVars>
      </dgm:prSet>
      <dgm:spPr/>
      <dgm:t>
        <a:bodyPr/>
        <a:lstStyle/>
        <a:p>
          <a:endParaRPr lang="de-DE"/>
        </a:p>
      </dgm:t>
    </dgm:pt>
    <dgm:pt modelId="{EDEC08EC-9AB0-4C55-8819-BC6C45755A51}" type="pres">
      <dgm:prSet presAssocID="{7DB26314-AD2B-4A5B-AA80-284E5F4E6FA7}" presName="hierChild3" presStyleCnt="0"/>
      <dgm:spPr/>
    </dgm:pt>
    <dgm:pt modelId="{E69BEDB4-D4D2-44B3-AFEC-8E463A16EA72}" type="pres">
      <dgm:prSet presAssocID="{15D91C37-0AB5-4FE9-AB40-897C76BCFC21}" presName="Name10" presStyleLbl="parChTrans1D2" presStyleIdx="1" presStyleCnt="2"/>
      <dgm:spPr/>
      <dgm:t>
        <a:bodyPr/>
        <a:lstStyle/>
        <a:p>
          <a:endParaRPr lang="de-DE"/>
        </a:p>
      </dgm:t>
    </dgm:pt>
    <dgm:pt modelId="{003A2AF8-0C33-4352-A68F-90127554804E}" type="pres">
      <dgm:prSet presAssocID="{7201755B-411A-4574-9E81-62849E18959B}" presName="hierRoot2" presStyleCnt="0"/>
      <dgm:spPr/>
    </dgm:pt>
    <dgm:pt modelId="{56672723-5388-4D56-8817-1EEB664A291A}" type="pres">
      <dgm:prSet presAssocID="{7201755B-411A-4574-9E81-62849E18959B}" presName="composite2" presStyleCnt="0"/>
      <dgm:spPr/>
    </dgm:pt>
    <dgm:pt modelId="{EC60147D-C860-4D50-BC67-5403DE842246}" type="pres">
      <dgm:prSet presAssocID="{7201755B-411A-4574-9E81-62849E18959B}" presName="background2" presStyleLbl="asst1" presStyleIdx="1" presStyleCnt="2"/>
      <dgm:spPr>
        <a:solidFill>
          <a:srgbClr val="0070C0"/>
        </a:solidFill>
      </dgm:spPr>
      <dgm:t>
        <a:bodyPr/>
        <a:lstStyle/>
        <a:p>
          <a:endParaRPr lang="de-DE"/>
        </a:p>
      </dgm:t>
    </dgm:pt>
    <dgm:pt modelId="{F0E059E8-547C-4C51-AFAF-ECE5B24D1110}" type="pres">
      <dgm:prSet presAssocID="{7201755B-411A-4574-9E81-62849E18959B}" presName="text2" presStyleLbl="fgAcc2" presStyleIdx="1" presStyleCnt="2">
        <dgm:presLayoutVars>
          <dgm:chPref val="3"/>
        </dgm:presLayoutVars>
      </dgm:prSet>
      <dgm:spPr/>
      <dgm:t>
        <a:bodyPr/>
        <a:lstStyle/>
        <a:p>
          <a:endParaRPr lang="de-DE"/>
        </a:p>
      </dgm:t>
    </dgm:pt>
    <dgm:pt modelId="{FF229A75-F245-402F-BF95-414B171CE53E}" type="pres">
      <dgm:prSet presAssocID="{7201755B-411A-4574-9E81-62849E18959B}" presName="hierChild3" presStyleCnt="0"/>
      <dgm:spPr/>
    </dgm:pt>
    <dgm:pt modelId="{7C4BB205-1455-4076-A01D-547802C86517}" type="pres">
      <dgm:prSet presAssocID="{CCDC1A00-31F2-4253-B615-F4146DC82036}" presName="Name17" presStyleLbl="parChTrans1D3" presStyleIdx="0" presStyleCnt="4"/>
      <dgm:spPr/>
      <dgm:t>
        <a:bodyPr/>
        <a:lstStyle/>
        <a:p>
          <a:endParaRPr lang="de-DE"/>
        </a:p>
      </dgm:t>
    </dgm:pt>
    <dgm:pt modelId="{1A3BC203-6D51-42E3-8CCA-8717A4D1032A}" type="pres">
      <dgm:prSet presAssocID="{256A8B6C-A10F-4579-8C63-C67A4787A0E1}" presName="hierRoot3" presStyleCnt="0"/>
      <dgm:spPr/>
    </dgm:pt>
    <dgm:pt modelId="{88A138D8-3183-4DFF-B928-E1F8D5A10367}" type="pres">
      <dgm:prSet presAssocID="{256A8B6C-A10F-4579-8C63-C67A4787A0E1}" presName="composite3" presStyleCnt="0"/>
      <dgm:spPr/>
    </dgm:pt>
    <dgm:pt modelId="{F84DFECA-6005-4831-9859-4008A729BA1E}" type="pres">
      <dgm:prSet presAssocID="{256A8B6C-A10F-4579-8C63-C67A4787A0E1}" presName="background3" presStyleLbl="node3" presStyleIdx="0" presStyleCnt="4"/>
      <dgm:spPr>
        <a:solidFill>
          <a:srgbClr val="0070C0"/>
        </a:solidFill>
        <a:ln>
          <a:solidFill>
            <a:srgbClr val="0070C0"/>
          </a:solidFill>
        </a:ln>
      </dgm:spPr>
      <dgm:t>
        <a:bodyPr/>
        <a:lstStyle/>
        <a:p>
          <a:endParaRPr lang="de-DE"/>
        </a:p>
      </dgm:t>
    </dgm:pt>
    <dgm:pt modelId="{C64BD0CA-D38D-4C10-A606-33BD716AE89F}" type="pres">
      <dgm:prSet presAssocID="{256A8B6C-A10F-4579-8C63-C67A4787A0E1}" presName="text3" presStyleLbl="fgAcc3" presStyleIdx="0" presStyleCnt="4">
        <dgm:presLayoutVars>
          <dgm:chPref val="3"/>
        </dgm:presLayoutVars>
      </dgm:prSet>
      <dgm:spPr/>
      <dgm:t>
        <a:bodyPr/>
        <a:lstStyle/>
        <a:p>
          <a:endParaRPr lang="de-DE"/>
        </a:p>
      </dgm:t>
    </dgm:pt>
    <dgm:pt modelId="{691DDE88-3E4E-42F6-90FA-73A1B09BE8AC}" type="pres">
      <dgm:prSet presAssocID="{256A8B6C-A10F-4579-8C63-C67A4787A0E1}" presName="hierChild4" presStyleCnt="0"/>
      <dgm:spPr/>
    </dgm:pt>
    <dgm:pt modelId="{200D8016-ED23-490B-AD02-BD7FD3F00670}" type="pres">
      <dgm:prSet presAssocID="{74FBE94B-9A2A-40CE-994C-A39C60327F6F}" presName="Name17" presStyleLbl="parChTrans1D3" presStyleIdx="1" presStyleCnt="4"/>
      <dgm:spPr/>
      <dgm:t>
        <a:bodyPr/>
        <a:lstStyle/>
        <a:p>
          <a:endParaRPr lang="de-DE"/>
        </a:p>
      </dgm:t>
    </dgm:pt>
    <dgm:pt modelId="{4AA07F12-3165-4230-81E8-D1A3B16AACC2}" type="pres">
      <dgm:prSet presAssocID="{2957E22A-9DE8-4468-BB03-91D69CC37EA4}" presName="hierRoot3" presStyleCnt="0"/>
      <dgm:spPr/>
    </dgm:pt>
    <dgm:pt modelId="{8599DF9F-7EDA-4614-95D5-B05D681D071A}" type="pres">
      <dgm:prSet presAssocID="{2957E22A-9DE8-4468-BB03-91D69CC37EA4}" presName="composite3" presStyleCnt="0"/>
      <dgm:spPr/>
    </dgm:pt>
    <dgm:pt modelId="{4949EEC0-B040-4AAF-A92A-056FDF5AE546}" type="pres">
      <dgm:prSet presAssocID="{2957E22A-9DE8-4468-BB03-91D69CC37EA4}" presName="background3" presStyleLbl="node3" presStyleIdx="1" presStyleCnt="4"/>
      <dgm:spPr>
        <a:solidFill>
          <a:srgbClr val="0070C0"/>
        </a:solidFill>
        <a:ln>
          <a:solidFill>
            <a:srgbClr val="0070C0"/>
          </a:solidFill>
        </a:ln>
      </dgm:spPr>
      <dgm:t>
        <a:bodyPr/>
        <a:lstStyle/>
        <a:p>
          <a:endParaRPr lang="de-DE"/>
        </a:p>
      </dgm:t>
    </dgm:pt>
    <dgm:pt modelId="{C5F0C884-0422-4011-B44F-C3133B4AB40B}" type="pres">
      <dgm:prSet presAssocID="{2957E22A-9DE8-4468-BB03-91D69CC37EA4}" presName="text3" presStyleLbl="fgAcc3" presStyleIdx="1" presStyleCnt="4" custLinFactNeighborX="1612">
        <dgm:presLayoutVars>
          <dgm:chPref val="3"/>
        </dgm:presLayoutVars>
      </dgm:prSet>
      <dgm:spPr/>
      <dgm:t>
        <a:bodyPr/>
        <a:lstStyle/>
        <a:p>
          <a:endParaRPr lang="de-DE"/>
        </a:p>
      </dgm:t>
    </dgm:pt>
    <dgm:pt modelId="{E99B5D00-CF9C-49E3-A882-86F45CB87DF2}" type="pres">
      <dgm:prSet presAssocID="{2957E22A-9DE8-4468-BB03-91D69CC37EA4}" presName="hierChild4" presStyleCnt="0"/>
      <dgm:spPr/>
    </dgm:pt>
    <dgm:pt modelId="{897AB518-1A61-4D91-B3A7-F39D18F38E93}" type="pres">
      <dgm:prSet presAssocID="{797D9C91-7629-457F-86B6-76F34A915034}" presName="Name23" presStyleLbl="parChTrans1D4" presStyleIdx="0" presStyleCnt="4"/>
      <dgm:spPr/>
      <dgm:t>
        <a:bodyPr/>
        <a:lstStyle/>
        <a:p>
          <a:endParaRPr lang="de-DE"/>
        </a:p>
      </dgm:t>
    </dgm:pt>
    <dgm:pt modelId="{D3C3E60F-8980-4542-A810-2476875A0981}" type="pres">
      <dgm:prSet presAssocID="{F8A4DDCB-C8FC-4DE5-BDBF-2B6B40CC3974}" presName="hierRoot4" presStyleCnt="0"/>
      <dgm:spPr/>
    </dgm:pt>
    <dgm:pt modelId="{E55D97EB-24F4-4A29-B211-54785FF0B304}" type="pres">
      <dgm:prSet presAssocID="{F8A4DDCB-C8FC-4DE5-BDBF-2B6B40CC3974}" presName="composite4" presStyleCnt="0"/>
      <dgm:spPr/>
    </dgm:pt>
    <dgm:pt modelId="{2F1A81F7-11F5-41A0-8B57-E00294656506}" type="pres">
      <dgm:prSet presAssocID="{F8A4DDCB-C8FC-4DE5-BDBF-2B6B40CC3974}" presName="background4" presStyleLbl="node4" presStyleIdx="0" presStyleCnt="4"/>
      <dgm:spPr>
        <a:solidFill>
          <a:srgbClr val="0070C0"/>
        </a:solidFill>
      </dgm:spPr>
      <dgm:t>
        <a:bodyPr/>
        <a:lstStyle/>
        <a:p>
          <a:endParaRPr lang="de-DE"/>
        </a:p>
      </dgm:t>
    </dgm:pt>
    <dgm:pt modelId="{4DB9C34D-580C-4308-BF1C-8EB8FC1C94E0}" type="pres">
      <dgm:prSet presAssocID="{F8A4DDCB-C8FC-4DE5-BDBF-2B6B40CC3974}" presName="text4" presStyleLbl="fgAcc4" presStyleIdx="0" presStyleCnt="4">
        <dgm:presLayoutVars>
          <dgm:chPref val="3"/>
        </dgm:presLayoutVars>
      </dgm:prSet>
      <dgm:spPr/>
      <dgm:t>
        <a:bodyPr/>
        <a:lstStyle/>
        <a:p>
          <a:endParaRPr lang="de-DE"/>
        </a:p>
      </dgm:t>
    </dgm:pt>
    <dgm:pt modelId="{2F8F2D3C-3CB3-49AD-8A65-44BBCBC705CA}" type="pres">
      <dgm:prSet presAssocID="{F8A4DDCB-C8FC-4DE5-BDBF-2B6B40CC3974}" presName="hierChild5" presStyleCnt="0"/>
      <dgm:spPr/>
    </dgm:pt>
    <dgm:pt modelId="{B9641653-544B-4D9F-93BD-49E64D56C307}" type="pres">
      <dgm:prSet presAssocID="{5E84E160-43B1-49F7-B5DE-EC922392BC77}" presName="Name23" presStyleLbl="parChTrans1D4" presStyleIdx="1" presStyleCnt="4"/>
      <dgm:spPr/>
      <dgm:t>
        <a:bodyPr/>
        <a:lstStyle/>
        <a:p>
          <a:endParaRPr lang="de-DE"/>
        </a:p>
      </dgm:t>
    </dgm:pt>
    <dgm:pt modelId="{C4405547-8EA3-451C-8291-90776C48336D}" type="pres">
      <dgm:prSet presAssocID="{5C96991C-E467-4A27-8E98-0493CA6BF97E}" presName="hierRoot4" presStyleCnt="0"/>
      <dgm:spPr/>
    </dgm:pt>
    <dgm:pt modelId="{EF9D2B46-86A9-4D6C-AF63-0AC889F4631D}" type="pres">
      <dgm:prSet presAssocID="{5C96991C-E467-4A27-8E98-0493CA6BF97E}" presName="composite4" presStyleCnt="0"/>
      <dgm:spPr/>
    </dgm:pt>
    <dgm:pt modelId="{6DB1DDA3-3388-4AE9-AC69-E1E8B8FC23A8}" type="pres">
      <dgm:prSet presAssocID="{5C96991C-E467-4A27-8E98-0493CA6BF97E}" presName="background4" presStyleLbl="node4" presStyleIdx="1" presStyleCnt="4"/>
      <dgm:spPr>
        <a:solidFill>
          <a:srgbClr val="0070C0"/>
        </a:solidFill>
      </dgm:spPr>
      <dgm:t>
        <a:bodyPr/>
        <a:lstStyle/>
        <a:p>
          <a:endParaRPr lang="de-DE"/>
        </a:p>
      </dgm:t>
    </dgm:pt>
    <dgm:pt modelId="{694BC90C-B075-4F15-B7FC-565A3D2A85A7}" type="pres">
      <dgm:prSet presAssocID="{5C96991C-E467-4A27-8E98-0493CA6BF97E}" presName="text4" presStyleLbl="fgAcc4" presStyleIdx="1" presStyleCnt="4">
        <dgm:presLayoutVars>
          <dgm:chPref val="3"/>
        </dgm:presLayoutVars>
      </dgm:prSet>
      <dgm:spPr/>
      <dgm:t>
        <a:bodyPr/>
        <a:lstStyle/>
        <a:p>
          <a:endParaRPr lang="de-DE"/>
        </a:p>
      </dgm:t>
    </dgm:pt>
    <dgm:pt modelId="{A8573253-6FB9-48A4-99D0-EBD55BBD2D58}" type="pres">
      <dgm:prSet presAssocID="{5C96991C-E467-4A27-8E98-0493CA6BF97E}" presName="hierChild5" presStyleCnt="0"/>
      <dgm:spPr/>
    </dgm:pt>
    <dgm:pt modelId="{66298BBB-60F0-4B04-89AC-FD36BF0DF829}" type="pres">
      <dgm:prSet presAssocID="{506F572B-6AD5-4DA5-8C8F-74FEC0A6BDD8}" presName="Name23" presStyleLbl="parChTrans1D4" presStyleIdx="2" presStyleCnt="4"/>
      <dgm:spPr/>
      <dgm:t>
        <a:bodyPr/>
        <a:lstStyle/>
        <a:p>
          <a:endParaRPr lang="de-DE"/>
        </a:p>
      </dgm:t>
    </dgm:pt>
    <dgm:pt modelId="{0394237F-E11F-4761-B945-07F29E519041}" type="pres">
      <dgm:prSet presAssocID="{762C1995-E295-444A-B42E-A56FE0D59EFA}" presName="hierRoot4" presStyleCnt="0"/>
      <dgm:spPr/>
    </dgm:pt>
    <dgm:pt modelId="{531B4CA1-F3F3-4DC3-B996-DD3AC4A14400}" type="pres">
      <dgm:prSet presAssocID="{762C1995-E295-444A-B42E-A56FE0D59EFA}" presName="composite4" presStyleCnt="0"/>
      <dgm:spPr/>
    </dgm:pt>
    <dgm:pt modelId="{0654794A-F99C-4626-8DC7-57AC91F6C811}" type="pres">
      <dgm:prSet presAssocID="{762C1995-E295-444A-B42E-A56FE0D59EFA}" presName="background4" presStyleLbl="node4" presStyleIdx="2" presStyleCnt="4"/>
      <dgm:spPr>
        <a:solidFill>
          <a:srgbClr val="0070C0"/>
        </a:solidFill>
      </dgm:spPr>
      <dgm:t>
        <a:bodyPr/>
        <a:lstStyle/>
        <a:p>
          <a:endParaRPr lang="de-DE"/>
        </a:p>
      </dgm:t>
    </dgm:pt>
    <dgm:pt modelId="{16A9BFA4-889A-4584-AB65-FD1764FD4FC6}" type="pres">
      <dgm:prSet presAssocID="{762C1995-E295-444A-B42E-A56FE0D59EFA}" presName="text4" presStyleLbl="fgAcc4" presStyleIdx="2" presStyleCnt="4">
        <dgm:presLayoutVars>
          <dgm:chPref val="3"/>
        </dgm:presLayoutVars>
      </dgm:prSet>
      <dgm:spPr/>
      <dgm:t>
        <a:bodyPr/>
        <a:lstStyle/>
        <a:p>
          <a:endParaRPr lang="de-DE"/>
        </a:p>
      </dgm:t>
    </dgm:pt>
    <dgm:pt modelId="{35E8124F-E683-4F32-8D2A-9954FCB84176}" type="pres">
      <dgm:prSet presAssocID="{762C1995-E295-444A-B42E-A56FE0D59EFA}" presName="hierChild5" presStyleCnt="0"/>
      <dgm:spPr/>
    </dgm:pt>
    <dgm:pt modelId="{8E7524D4-1575-4009-9CB8-F47B8727A786}" type="pres">
      <dgm:prSet presAssocID="{E37C740D-0CCA-4436-854F-B845E34173B2}" presName="Name23" presStyleLbl="parChTrans1D4" presStyleIdx="3" presStyleCnt="4"/>
      <dgm:spPr/>
      <dgm:t>
        <a:bodyPr/>
        <a:lstStyle/>
        <a:p>
          <a:endParaRPr lang="de-DE"/>
        </a:p>
      </dgm:t>
    </dgm:pt>
    <dgm:pt modelId="{A9732897-92AF-41BE-8D57-D0B2613BDDA5}" type="pres">
      <dgm:prSet presAssocID="{30658F2D-E93E-46BE-B1D4-9ACF6A83A1C6}" presName="hierRoot4" presStyleCnt="0"/>
      <dgm:spPr/>
    </dgm:pt>
    <dgm:pt modelId="{EADB5D93-DE0E-4835-B70A-388BB6B351E4}" type="pres">
      <dgm:prSet presAssocID="{30658F2D-E93E-46BE-B1D4-9ACF6A83A1C6}" presName="composite4" presStyleCnt="0"/>
      <dgm:spPr/>
    </dgm:pt>
    <dgm:pt modelId="{767BE5E6-6584-4CB9-A5DF-1445A69E692E}" type="pres">
      <dgm:prSet presAssocID="{30658F2D-E93E-46BE-B1D4-9ACF6A83A1C6}" presName="background4" presStyleLbl="node4" presStyleIdx="3" presStyleCnt="4"/>
      <dgm:spPr>
        <a:solidFill>
          <a:srgbClr val="0070C0"/>
        </a:solidFill>
      </dgm:spPr>
      <dgm:t>
        <a:bodyPr/>
        <a:lstStyle/>
        <a:p>
          <a:endParaRPr lang="de-DE"/>
        </a:p>
      </dgm:t>
    </dgm:pt>
    <dgm:pt modelId="{BD9DBD15-0FDB-4853-9A52-5FE7481432FA}" type="pres">
      <dgm:prSet presAssocID="{30658F2D-E93E-46BE-B1D4-9ACF6A83A1C6}" presName="text4" presStyleLbl="fgAcc4" presStyleIdx="3" presStyleCnt="4">
        <dgm:presLayoutVars>
          <dgm:chPref val="3"/>
        </dgm:presLayoutVars>
      </dgm:prSet>
      <dgm:spPr/>
      <dgm:t>
        <a:bodyPr/>
        <a:lstStyle/>
        <a:p>
          <a:endParaRPr lang="de-DE"/>
        </a:p>
      </dgm:t>
    </dgm:pt>
    <dgm:pt modelId="{6A0EF154-5B52-4B4E-8359-42D75B2433EB}" type="pres">
      <dgm:prSet presAssocID="{30658F2D-E93E-46BE-B1D4-9ACF6A83A1C6}" presName="hierChild5" presStyleCnt="0"/>
      <dgm:spPr/>
    </dgm:pt>
    <dgm:pt modelId="{EEF7FE15-ECEA-491F-8FB4-F47A715A2801}" type="pres">
      <dgm:prSet presAssocID="{30A5459F-104F-4B29-AD91-53A80CE1BC75}" presName="Name17" presStyleLbl="parChTrans1D3" presStyleIdx="2" presStyleCnt="4"/>
      <dgm:spPr/>
      <dgm:t>
        <a:bodyPr/>
        <a:lstStyle/>
        <a:p>
          <a:endParaRPr lang="de-DE"/>
        </a:p>
      </dgm:t>
    </dgm:pt>
    <dgm:pt modelId="{AB415314-322B-465C-A863-568291D51952}" type="pres">
      <dgm:prSet presAssocID="{5BD77476-37FD-47BE-B1B6-7BFBEF3A60B3}" presName="hierRoot3" presStyleCnt="0"/>
      <dgm:spPr/>
    </dgm:pt>
    <dgm:pt modelId="{40BF4B17-19F5-4DC9-A572-96881C491669}" type="pres">
      <dgm:prSet presAssocID="{5BD77476-37FD-47BE-B1B6-7BFBEF3A60B3}" presName="composite3" presStyleCnt="0"/>
      <dgm:spPr/>
    </dgm:pt>
    <dgm:pt modelId="{009DD191-1827-49E3-BACE-AE10ED6DD213}" type="pres">
      <dgm:prSet presAssocID="{5BD77476-37FD-47BE-B1B6-7BFBEF3A60B3}" presName="background3" presStyleLbl="node3" presStyleIdx="2" presStyleCnt="4"/>
      <dgm:spPr>
        <a:solidFill>
          <a:srgbClr val="0070C0"/>
        </a:solidFill>
        <a:ln>
          <a:solidFill>
            <a:srgbClr val="0070C0"/>
          </a:solidFill>
        </a:ln>
      </dgm:spPr>
      <dgm:t>
        <a:bodyPr/>
        <a:lstStyle/>
        <a:p>
          <a:endParaRPr lang="de-DE"/>
        </a:p>
      </dgm:t>
    </dgm:pt>
    <dgm:pt modelId="{59752BFA-9B33-4594-8A20-CFB02E680B7D}" type="pres">
      <dgm:prSet presAssocID="{5BD77476-37FD-47BE-B1B6-7BFBEF3A60B3}" presName="text3" presStyleLbl="fgAcc3" presStyleIdx="2" presStyleCnt="4">
        <dgm:presLayoutVars>
          <dgm:chPref val="3"/>
        </dgm:presLayoutVars>
      </dgm:prSet>
      <dgm:spPr/>
      <dgm:t>
        <a:bodyPr/>
        <a:lstStyle/>
        <a:p>
          <a:endParaRPr lang="de-DE"/>
        </a:p>
      </dgm:t>
    </dgm:pt>
    <dgm:pt modelId="{DADCE447-6530-4940-9A55-9F0CC425F458}" type="pres">
      <dgm:prSet presAssocID="{5BD77476-37FD-47BE-B1B6-7BFBEF3A60B3}" presName="hierChild4" presStyleCnt="0"/>
      <dgm:spPr/>
    </dgm:pt>
    <dgm:pt modelId="{B25B7811-1044-463D-8E4F-856FC3879414}" type="pres">
      <dgm:prSet presAssocID="{908FD3BD-8681-4A7D-899A-25D3BD96C3BF}" presName="Name17" presStyleLbl="parChTrans1D3" presStyleIdx="3" presStyleCnt="4"/>
      <dgm:spPr/>
      <dgm:t>
        <a:bodyPr/>
        <a:lstStyle/>
        <a:p>
          <a:endParaRPr lang="de-DE"/>
        </a:p>
      </dgm:t>
    </dgm:pt>
    <dgm:pt modelId="{8B0D7E79-FFAD-41A9-B282-4F897C4521FC}" type="pres">
      <dgm:prSet presAssocID="{CEB539B7-5687-4B4A-A1FB-90757DEE564B}" presName="hierRoot3" presStyleCnt="0"/>
      <dgm:spPr/>
    </dgm:pt>
    <dgm:pt modelId="{D0F9BA36-8519-4584-ABF6-05E5BB8CA711}" type="pres">
      <dgm:prSet presAssocID="{CEB539B7-5687-4B4A-A1FB-90757DEE564B}" presName="composite3" presStyleCnt="0"/>
      <dgm:spPr/>
    </dgm:pt>
    <dgm:pt modelId="{AE18A402-0A89-41C1-B52A-E51E70ECFD92}" type="pres">
      <dgm:prSet presAssocID="{CEB539B7-5687-4B4A-A1FB-90757DEE564B}" presName="background3" presStyleLbl="node3" presStyleIdx="3" presStyleCnt="4"/>
      <dgm:spPr>
        <a:solidFill>
          <a:srgbClr val="0070C0"/>
        </a:solidFill>
      </dgm:spPr>
      <dgm:t>
        <a:bodyPr/>
        <a:lstStyle/>
        <a:p>
          <a:endParaRPr lang="de-DE"/>
        </a:p>
      </dgm:t>
    </dgm:pt>
    <dgm:pt modelId="{AEEE5393-7FFE-46FC-A491-A3EA05AF53DF}" type="pres">
      <dgm:prSet presAssocID="{CEB539B7-5687-4B4A-A1FB-90757DEE564B}" presName="text3" presStyleLbl="fgAcc3" presStyleIdx="3" presStyleCnt="4">
        <dgm:presLayoutVars>
          <dgm:chPref val="3"/>
        </dgm:presLayoutVars>
      </dgm:prSet>
      <dgm:spPr/>
      <dgm:t>
        <a:bodyPr/>
        <a:lstStyle/>
        <a:p>
          <a:endParaRPr lang="de-DE"/>
        </a:p>
      </dgm:t>
    </dgm:pt>
    <dgm:pt modelId="{1CE73B5B-CB70-4C12-850F-F188609D65A5}" type="pres">
      <dgm:prSet presAssocID="{CEB539B7-5687-4B4A-A1FB-90757DEE564B}" presName="hierChild4" presStyleCnt="0"/>
      <dgm:spPr/>
    </dgm:pt>
  </dgm:ptLst>
  <dgm:cxnLst>
    <dgm:cxn modelId="{CD404FA9-9EAF-49A8-B8F3-9EBB8A5C86A5}" type="presOf" srcId="{256A8B6C-A10F-4579-8C63-C67A4787A0E1}" destId="{C64BD0CA-D38D-4C10-A606-33BD716AE89F}" srcOrd="0" destOrd="0" presId="urn:microsoft.com/office/officeart/2005/8/layout/hierarchy1"/>
    <dgm:cxn modelId="{3F84BD24-2A58-4B88-A0DA-F9094AABB007}" type="presOf" srcId="{CCDC1A00-31F2-4253-B615-F4146DC82036}" destId="{7C4BB205-1455-4076-A01D-547802C86517}" srcOrd="0" destOrd="0" presId="urn:microsoft.com/office/officeart/2005/8/layout/hierarchy1"/>
    <dgm:cxn modelId="{CD676BB7-D210-4DAC-BFA9-056722F07D05}" type="presOf" srcId="{F8A4DDCB-C8FC-4DE5-BDBF-2B6B40CC3974}" destId="{4DB9C34D-580C-4308-BF1C-8EB8FC1C94E0}" srcOrd="0" destOrd="0" presId="urn:microsoft.com/office/officeart/2005/8/layout/hierarchy1"/>
    <dgm:cxn modelId="{E605F908-F465-422C-9BFA-33D2A31E063B}" type="presOf" srcId="{506F572B-6AD5-4DA5-8C8F-74FEC0A6BDD8}" destId="{66298BBB-60F0-4B04-89AC-FD36BF0DF829}" srcOrd="0" destOrd="0" presId="urn:microsoft.com/office/officeart/2005/8/layout/hierarchy1"/>
    <dgm:cxn modelId="{F5016CC8-3E9E-454B-85F4-71D885702EFC}" type="presOf" srcId="{5E84E160-43B1-49F7-B5DE-EC922392BC77}" destId="{B9641653-544B-4D9F-93BD-49E64D56C307}" srcOrd="0" destOrd="0" presId="urn:microsoft.com/office/officeart/2005/8/layout/hierarchy1"/>
    <dgm:cxn modelId="{F94C2CC1-8906-4FD7-9762-33EFE53D5932}" srcId="{7201755B-411A-4574-9E81-62849E18959B}" destId="{256A8B6C-A10F-4579-8C63-C67A4787A0E1}" srcOrd="0" destOrd="0" parTransId="{CCDC1A00-31F2-4253-B615-F4146DC82036}" sibTransId="{23CC0E85-23BC-4E56-B42A-14981B4C6D55}"/>
    <dgm:cxn modelId="{A81E4C2C-594A-4DE8-9244-52EF802ECB29}" srcId="{2957E22A-9DE8-4468-BB03-91D69CC37EA4}" destId="{5C96991C-E467-4A27-8E98-0493CA6BF97E}" srcOrd="1" destOrd="0" parTransId="{5E84E160-43B1-49F7-B5DE-EC922392BC77}" sibTransId="{5823FD0C-FB80-4B84-9AC5-E63A555C05A5}"/>
    <dgm:cxn modelId="{5B7E6444-029A-403A-9A0F-74EA254CC1E2}" type="presOf" srcId="{908FD3BD-8681-4A7D-899A-25D3BD96C3BF}" destId="{B25B7811-1044-463D-8E4F-856FC3879414}" srcOrd="0" destOrd="0" presId="urn:microsoft.com/office/officeart/2005/8/layout/hierarchy1"/>
    <dgm:cxn modelId="{023B9765-A509-4124-84F2-10A216ECAD7E}" type="presOf" srcId="{15D91C37-0AB5-4FE9-AB40-897C76BCFC21}" destId="{E69BEDB4-D4D2-44B3-AFEC-8E463A16EA72}" srcOrd="0" destOrd="0" presId="urn:microsoft.com/office/officeart/2005/8/layout/hierarchy1"/>
    <dgm:cxn modelId="{E8E0A87D-2F55-4570-B1DA-744E2C2E36F0}" type="presOf" srcId="{E37C740D-0CCA-4436-854F-B845E34173B2}" destId="{8E7524D4-1575-4009-9CB8-F47B8727A786}" srcOrd="0" destOrd="0" presId="urn:microsoft.com/office/officeart/2005/8/layout/hierarchy1"/>
    <dgm:cxn modelId="{E4BDDD9B-1B53-41CA-8E98-153A98D0573A}" type="presOf" srcId="{2957E22A-9DE8-4468-BB03-91D69CC37EA4}" destId="{C5F0C884-0422-4011-B44F-C3133B4AB40B}" srcOrd="0" destOrd="0" presId="urn:microsoft.com/office/officeart/2005/8/layout/hierarchy1"/>
    <dgm:cxn modelId="{EF687814-6703-4E48-A111-7C33D1A2285B}" srcId="{E13F320D-DBE4-4177-9883-450B46488FB5}" destId="{7201755B-411A-4574-9E81-62849E18959B}" srcOrd="1" destOrd="0" parTransId="{15D91C37-0AB5-4FE9-AB40-897C76BCFC21}" sibTransId="{574019CF-5DE0-4C6B-A9C6-50ECCF923E22}"/>
    <dgm:cxn modelId="{297C8489-09F6-4BF7-9D27-0021EF791D73}" type="presOf" srcId="{F8CEBCCD-B4EF-4C6B-9EFB-B2729C26E773}" destId="{7677F7A0-BFA8-4E6B-A3C1-69BBED6787C5}" srcOrd="0" destOrd="0" presId="urn:microsoft.com/office/officeart/2005/8/layout/hierarchy1"/>
    <dgm:cxn modelId="{3F9C5979-9470-47E1-A82A-3C11D4681B9C}" type="presOf" srcId="{74FBE94B-9A2A-40CE-994C-A39C60327F6F}" destId="{200D8016-ED23-490B-AD02-BD7FD3F00670}" srcOrd="0" destOrd="0" presId="urn:microsoft.com/office/officeart/2005/8/layout/hierarchy1"/>
    <dgm:cxn modelId="{D94E9501-F57C-4039-BF4A-A3C1D0768D49}" type="presOf" srcId="{7DB26314-AD2B-4A5B-AA80-284E5F4E6FA7}" destId="{FEB94E6C-B3D4-48A1-9132-CED6DB5B2D91}" srcOrd="0" destOrd="0" presId="urn:microsoft.com/office/officeart/2005/8/layout/hierarchy1"/>
    <dgm:cxn modelId="{9218B197-B0AF-457C-8D03-8DA23F356EDB}" type="presOf" srcId="{30A5459F-104F-4B29-AD91-53A80CE1BC75}" destId="{EEF7FE15-ECEA-491F-8FB4-F47A715A2801}" srcOrd="0" destOrd="0" presId="urn:microsoft.com/office/officeart/2005/8/layout/hierarchy1"/>
    <dgm:cxn modelId="{6B06AE59-B93D-4515-8138-215153846B5C}" srcId="{F8CEBCCD-B4EF-4C6B-9EFB-B2729C26E773}" destId="{E13F320D-DBE4-4177-9883-450B46488FB5}" srcOrd="0" destOrd="0" parTransId="{C500D5AA-AB50-4CF3-A2E1-582FA722DA2C}" sibTransId="{575B23E9-05AC-4C59-BEFF-7FA97BD84079}"/>
    <dgm:cxn modelId="{DB3C4648-9B0C-4BB9-B2E0-03EA81994E43}" type="presOf" srcId="{E13F320D-DBE4-4177-9883-450B46488FB5}" destId="{136A9DFE-991A-4AC6-AD0E-C3D2ACA40772}" srcOrd="0" destOrd="0" presId="urn:microsoft.com/office/officeart/2005/8/layout/hierarchy1"/>
    <dgm:cxn modelId="{BC58FFEF-2732-44DF-B12D-1EAEB2E4202B}" type="presOf" srcId="{CEB539B7-5687-4B4A-A1FB-90757DEE564B}" destId="{AEEE5393-7FFE-46FC-A491-A3EA05AF53DF}" srcOrd="0" destOrd="0" presId="urn:microsoft.com/office/officeart/2005/8/layout/hierarchy1"/>
    <dgm:cxn modelId="{3BE85E9E-72BA-4716-AB7F-EF63B37061D6}" type="presOf" srcId="{5C96991C-E467-4A27-8E98-0493CA6BF97E}" destId="{694BC90C-B075-4F15-B7FC-565A3D2A85A7}" srcOrd="0" destOrd="0" presId="urn:microsoft.com/office/officeart/2005/8/layout/hierarchy1"/>
    <dgm:cxn modelId="{B031171B-422C-4F97-B4E7-D78C92B7B879}" srcId="{7201755B-411A-4574-9E81-62849E18959B}" destId="{CEB539B7-5687-4B4A-A1FB-90757DEE564B}" srcOrd="3" destOrd="0" parTransId="{908FD3BD-8681-4A7D-899A-25D3BD96C3BF}" sibTransId="{D804070A-103E-49E8-86B7-5AC96205003B}"/>
    <dgm:cxn modelId="{F51E635F-EEDD-46B4-BB42-20F4C70D25E9}" type="presOf" srcId="{5BD77476-37FD-47BE-B1B6-7BFBEF3A60B3}" destId="{59752BFA-9B33-4594-8A20-CFB02E680B7D}" srcOrd="0" destOrd="0" presId="urn:microsoft.com/office/officeart/2005/8/layout/hierarchy1"/>
    <dgm:cxn modelId="{3F70AD21-7F96-4AD8-AADD-953D6F8B4D41}" type="presOf" srcId="{797D9C91-7629-457F-86B6-76F34A915034}" destId="{897AB518-1A61-4D91-B3A7-F39D18F38E93}" srcOrd="0" destOrd="0" presId="urn:microsoft.com/office/officeart/2005/8/layout/hierarchy1"/>
    <dgm:cxn modelId="{A60B6E14-11FF-45A9-BB26-BB9FCF94E473}" type="presOf" srcId="{30658F2D-E93E-46BE-B1D4-9ACF6A83A1C6}" destId="{BD9DBD15-0FDB-4853-9A52-5FE7481432FA}" srcOrd="0" destOrd="0" presId="urn:microsoft.com/office/officeart/2005/8/layout/hierarchy1"/>
    <dgm:cxn modelId="{79E2061E-0422-4701-9119-DCEAFFA03FA4}" type="presOf" srcId="{FB165882-89B5-4784-BE42-DDE24DC55641}" destId="{DFA7FB87-D2E5-47C1-BFBC-305E0E95C3A9}" srcOrd="0" destOrd="0" presId="urn:microsoft.com/office/officeart/2005/8/layout/hierarchy1"/>
    <dgm:cxn modelId="{D56CEDB5-8F7E-4B1A-A31D-0D5D2163D55C}" srcId="{2957E22A-9DE8-4468-BB03-91D69CC37EA4}" destId="{762C1995-E295-444A-B42E-A56FE0D59EFA}" srcOrd="2" destOrd="0" parTransId="{506F572B-6AD5-4DA5-8C8F-74FEC0A6BDD8}" sibTransId="{F34C5952-D154-4CC9-A176-80E5EA9C8C78}"/>
    <dgm:cxn modelId="{0110F4D2-42C1-42A0-AD59-F1D239CC4A83}" srcId="{E13F320D-DBE4-4177-9883-450B46488FB5}" destId="{7DB26314-AD2B-4A5B-AA80-284E5F4E6FA7}" srcOrd="0" destOrd="0" parTransId="{FB165882-89B5-4784-BE42-DDE24DC55641}" sibTransId="{ABCE09DB-9E80-41C8-9C8D-D9A2B6C9EDAA}"/>
    <dgm:cxn modelId="{98BDB62A-F452-4D0B-8029-4413A21EACCF}" srcId="{2957E22A-9DE8-4468-BB03-91D69CC37EA4}" destId="{F8A4DDCB-C8FC-4DE5-BDBF-2B6B40CC3974}" srcOrd="0" destOrd="0" parTransId="{797D9C91-7629-457F-86B6-76F34A915034}" sibTransId="{DAE89A98-FC22-4306-965A-D91AA83323DF}"/>
    <dgm:cxn modelId="{631DCD12-8212-4FA1-8038-A6A803CDEC65}" srcId="{7201755B-411A-4574-9E81-62849E18959B}" destId="{5BD77476-37FD-47BE-B1B6-7BFBEF3A60B3}" srcOrd="2" destOrd="0" parTransId="{30A5459F-104F-4B29-AD91-53A80CE1BC75}" sibTransId="{EAA9BE46-64F9-4758-9956-65BF5D779372}"/>
    <dgm:cxn modelId="{284DC223-4C7D-48ED-B23A-F1A805A7A1E9}" srcId="{7201755B-411A-4574-9E81-62849E18959B}" destId="{2957E22A-9DE8-4468-BB03-91D69CC37EA4}" srcOrd="1" destOrd="0" parTransId="{74FBE94B-9A2A-40CE-994C-A39C60327F6F}" sibTransId="{7A84CB6F-B1FB-40F9-912B-8135DAA4B410}"/>
    <dgm:cxn modelId="{C9BEFD94-3BA9-4F18-B65D-C067BB8F5353}" type="presOf" srcId="{762C1995-E295-444A-B42E-A56FE0D59EFA}" destId="{16A9BFA4-889A-4584-AB65-FD1764FD4FC6}" srcOrd="0" destOrd="0" presId="urn:microsoft.com/office/officeart/2005/8/layout/hierarchy1"/>
    <dgm:cxn modelId="{BD06EF7F-5F65-4C67-9247-C1566C22276E}" type="presOf" srcId="{7201755B-411A-4574-9E81-62849E18959B}" destId="{F0E059E8-547C-4C51-AFAF-ECE5B24D1110}" srcOrd="0" destOrd="0" presId="urn:microsoft.com/office/officeart/2005/8/layout/hierarchy1"/>
    <dgm:cxn modelId="{A55BD9D3-70D8-4D3F-9808-68DA96635120}" srcId="{2957E22A-9DE8-4468-BB03-91D69CC37EA4}" destId="{30658F2D-E93E-46BE-B1D4-9ACF6A83A1C6}" srcOrd="3" destOrd="0" parTransId="{E37C740D-0CCA-4436-854F-B845E34173B2}" sibTransId="{21D2C5DE-3674-4307-AF17-D2B7AF9C6218}"/>
    <dgm:cxn modelId="{A2736577-AD3E-414A-AAF9-8DFE87B7185D}" type="presParOf" srcId="{7677F7A0-BFA8-4E6B-A3C1-69BBED6787C5}" destId="{52F4894B-8735-4173-AF42-A85BE1AE1DFE}" srcOrd="0" destOrd="0" presId="urn:microsoft.com/office/officeart/2005/8/layout/hierarchy1"/>
    <dgm:cxn modelId="{EFF9CF9D-C760-4140-A2A3-5A057BB7439D}" type="presParOf" srcId="{52F4894B-8735-4173-AF42-A85BE1AE1DFE}" destId="{78003A6F-33A9-49EA-9464-FEE94836A9C2}" srcOrd="0" destOrd="0" presId="urn:microsoft.com/office/officeart/2005/8/layout/hierarchy1"/>
    <dgm:cxn modelId="{745FD394-3DDF-434F-8198-9095F8B0E839}" type="presParOf" srcId="{78003A6F-33A9-49EA-9464-FEE94836A9C2}" destId="{A8031D32-8ACA-477E-AAF3-8B52C5867FC9}" srcOrd="0" destOrd="0" presId="urn:microsoft.com/office/officeart/2005/8/layout/hierarchy1"/>
    <dgm:cxn modelId="{9E28CC8E-B2A4-4411-A2C5-8853B417A6BA}" type="presParOf" srcId="{78003A6F-33A9-49EA-9464-FEE94836A9C2}" destId="{136A9DFE-991A-4AC6-AD0E-C3D2ACA40772}" srcOrd="1" destOrd="0" presId="urn:microsoft.com/office/officeart/2005/8/layout/hierarchy1"/>
    <dgm:cxn modelId="{35B88BB6-9711-4837-BDCA-7429BE0ABEA1}" type="presParOf" srcId="{52F4894B-8735-4173-AF42-A85BE1AE1DFE}" destId="{8A8289FE-BEF7-4474-97C1-010DB153E641}" srcOrd="1" destOrd="0" presId="urn:microsoft.com/office/officeart/2005/8/layout/hierarchy1"/>
    <dgm:cxn modelId="{1FE3163B-0172-4F41-8949-23DB897DAFD0}" type="presParOf" srcId="{8A8289FE-BEF7-4474-97C1-010DB153E641}" destId="{DFA7FB87-D2E5-47C1-BFBC-305E0E95C3A9}" srcOrd="0" destOrd="0" presId="urn:microsoft.com/office/officeart/2005/8/layout/hierarchy1"/>
    <dgm:cxn modelId="{BA2F0D91-ADB4-45AD-BFEB-A3D1C3DCDDC9}" type="presParOf" srcId="{8A8289FE-BEF7-4474-97C1-010DB153E641}" destId="{BF05A5B8-2B02-4D5F-ADB9-9254E22808E0}" srcOrd="1" destOrd="0" presId="urn:microsoft.com/office/officeart/2005/8/layout/hierarchy1"/>
    <dgm:cxn modelId="{E149CF27-8F6C-4CC7-B2F1-07F9E13D87AE}" type="presParOf" srcId="{BF05A5B8-2B02-4D5F-ADB9-9254E22808E0}" destId="{EFD9BC37-48BD-4904-BC75-B577627DE70C}" srcOrd="0" destOrd="0" presId="urn:microsoft.com/office/officeart/2005/8/layout/hierarchy1"/>
    <dgm:cxn modelId="{CA8191C7-C5C7-436B-9058-2312FB56D611}" type="presParOf" srcId="{EFD9BC37-48BD-4904-BC75-B577627DE70C}" destId="{D01249E8-17CD-4EA4-BA3D-7DE6CAE02E2A}" srcOrd="0" destOrd="0" presId="urn:microsoft.com/office/officeart/2005/8/layout/hierarchy1"/>
    <dgm:cxn modelId="{A195F99C-6365-4918-90E5-273C6367D236}" type="presParOf" srcId="{EFD9BC37-48BD-4904-BC75-B577627DE70C}" destId="{FEB94E6C-B3D4-48A1-9132-CED6DB5B2D91}" srcOrd="1" destOrd="0" presId="urn:microsoft.com/office/officeart/2005/8/layout/hierarchy1"/>
    <dgm:cxn modelId="{CBFAC4AC-31AD-4BD5-BE5B-E479D2B54144}" type="presParOf" srcId="{BF05A5B8-2B02-4D5F-ADB9-9254E22808E0}" destId="{EDEC08EC-9AB0-4C55-8819-BC6C45755A51}" srcOrd="1" destOrd="0" presId="urn:microsoft.com/office/officeart/2005/8/layout/hierarchy1"/>
    <dgm:cxn modelId="{E988543B-8284-4C92-B09B-605F9AA9806A}" type="presParOf" srcId="{8A8289FE-BEF7-4474-97C1-010DB153E641}" destId="{E69BEDB4-D4D2-44B3-AFEC-8E463A16EA72}" srcOrd="2" destOrd="0" presId="urn:microsoft.com/office/officeart/2005/8/layout/hierarchy1"/>
    <dgm:cxn modelId="{60062CC2-1CF9-441D-B27F-D2FB1C24CD19}" type="presParOf" srcId="{8A8289FE-BEF7-4474-97C1-010DB153E641}" destId="{003A2AF8-0C33-4352-A68F-90127554804E}" srcOrd="3" destOrd="0" presId="urn:microsoft.com/office/officeart/2005/8/layout/hierarchy1"/>
    <dgm:cxn modelId="{C7EC9654-CA20-41D8-B40C-34C6699A4F64}" type="presParOf" srcId="{003A2AF8-0C33-4352-A68F-90127554804E}" destId="{56672723-5388-4D56-8817-1EEB664A291A}" srcOrd="0" destOrd="0" presId="urn:microsoft.com/office/officeart/2005/8/layout/hierarchy1"/>
    <dgm:cxn modelId="{352AFDE4-3538-44EB-A0F8-7F4610E05961}" type="presParOf" srcId="{56672723-5388-4D56-8817-1EEB664A291A}" destId="{EC60147D-C860-4D50-BC67-5403DE842246}" srcOrd="0" destOrd="0" presId="urn:microsoft.com/office/officeart/2005/8/layout/hierarchy1"/>
    <dgm:cxn modelId="{89E56CA9-4941-471D-B81D-35701B339F94}" type="presParOf" srcId="{56672723-5388-4D56-8817-1EEB664A291A}" destId="{F0E059E8-547C-4C51-AFAF-ECE5B24D1110}" srcOrd="1" destOrd="0" presId="urn:microsoft.com/office/officeart/2005/8/layout/hierarchy1"/>
    <dgm:cxn modelId="{7F21F5BF-68F6-40B2-8A9A-7DDDFA4A18B4}" type="presParOf" srcId="{003A2AF8-0C33-4352-A68F-90127554804E}" destId="{FF229A75-F245-402F-BF95-414B171CE53E}" srcOrd="1" destOrd="0" presId="urn:microsoft.com/office/officeart/2005/8/layout/hierarchy1"/>
    <dgm:cxn modelId="{6A3FF65E-211D-4591-B695-F7CB135A03A7}" type="presParOf" srcId="{FF229A75-F245-402F-BF95-414B171CE53E}" destId="{7C4BB205-1455-4076-A01D-547802C86517}" srcOrd="0" destOrd="0" presId="urn:microsoft.com/office/officeart/2005/8/layout/hierarchy1"/>
    <dgm:cxn modelId="{16C6FBC2-5D26-43C8-8666-933594FE55C5}" type="presParOf" srcId="{FF229A75-F245-402F-BF95-414B171CE53E}" destId="{1A3BC203-6D51-42E3-8CCA-8717A4D1032A}" srcOrd="1" destOrd="0" presId="urn:microsoft.com/office/officeart/2005/8/layout/hierarchy1"/>
    <dgm:cxn modelId="{6D7320A2-999F-44BC-A43F-C9CD94264D33}" type="presParOf" srcId="{1A3BC203-6D51-42E3-8CCA-8717A4D1032A}" destId="{88A138D8-3183-4DFF-B928-E1F8D5A10367}" srcOrd="0" destOrd="0" presId="urn:microsoft.com/office/officeart/2005/8/layout/hierarchy1"/>
    <dgm:cxn modelId="{E38BEE10-2757-4C3D-8D81-29C616647964}" type="presParOf" srcId="{88A138D8-3183-4DFF-B928-E1F8D5A10367}" destId="{F84DFECA-6005-4831-9859-4008A729BA1E}" srcOrd="0" destOrd="0" presId="urn:microsoft.com/office/officeart/2005/8/layout/hierarchy1"/>
    <dgm:cxn modelId="{87CEBA9E-ADF2-4C75-9C8D-3A1D0FFC33B4}" type="presParOf" srcId="{88A138D8-3183-4DFF-B928-E1F8D5A10367}" destId="{C64BD0CA-D38D-4C10-A606-33BD716AE89F}" srcOrd="1" destOrd="0" presId="urn:microsoft.com/office/officeart/2005/8/layout/hierarchy1"/>
    <dgm:cxn modelId="{BCEBA7BF-4062-4AE5-BE35-A6731D8D8A46}" type="presParOf" srcId="{1A3BC203-6D51-42E3-8CCA-8717A4D1032A}" destId="{691DDE88-3E4E-42F6-90FA-73A1B09BE8AC}" srcOrd="1" destOrd="0" presId="urn:microsoft.com/office/officeart/2005/8/layout/hierarchy1"/>
    <dgm:cxn modelId="{5595B24A-5052-4D94-BA3E-43AF9865159D}" type="presParOf" srcId="{FF229A75-F245-402F-BF95-414B171CE53E}" destId="{200D8016-ED23-490B-AD02-BD7FD3F00670}" srcOrd="2" destOrd="0" presId="urn:microsoft.com/office/officeart/2005/8/layout/hierarchy1"/>
    <dgm:cxn modelId="{FAD8DB07-0FA1-44F5-8EAC-7E9CFB8F2990}" type="presParOf" srcId="{FF229A75-F245-402F-BF95-414B171CE53E}" destId="{4AA07F12-3165-4230-81E8-D1A3B16AACC2}" srcOrd="3" destOrd="0" presId="urn:microsoft.com/office/officeart/2005/8/layout/hierarchy1"/>
    <dgm:cxn modelId="{E5B99A92-64DD-47D0-B7CC-A4F9B05A8EE6}" type="presParOf" srcId="{4AA07F12-3165-4230-81E8-D1A3B16AACC2}" destId="{8599DF9F-7EDA-4614-95D5-B05D681D071A}" srcOrd="0" destOrd="0" presId="urn:microsoft.com/office/officeart/2005/8/layout/hierarchy1"/>
    <dgm:cxn modelId="{1DB7C185-D150-4BFC-95A5-9630E8750DDB}" type="presParOf" srcId="{8599DF9F-7EDA-4614-95D5-B05D681D071A}" destId="{4949EEC0-B040-4AAF-A92A-056FDF5AE546}" srcOrd="0" destOrd="0" presId="urn:microsoft.com/office/officeart/2005/8/layout/hierarchy1"/>
    <dgm:cxn modelId="{8C11FBFD-C39D-4811-98E2-197938F9C94A}" type="presParOf" srcId="{8599DF9F-7EDA-4614-95D5-B05D681D071A}" destId="{C5F0C884-0422-4011-B44F-C3133B4AB40B}" srcOrd="1" destOrd="0" presId="urn:microsoft.com/office/officeart/2005/8/layout/hierarchy1"/>
    <dgm:cxn modelId="{8F5BC058-1F23-473C-8392-49C985435BD0}" type="presParOf" srcId="{4AA07F12-3165-4230-81E8-D1A3B16AACC2}" destId="{E99B5D00-CF9C-49E3-A882-86F45CB87DF2}" srcOrd="1" destOrd="0" presId="urn:microsoft.com/office/officeart/2005/8/layout/hierarchy1"/>
    <dgm:cxn modelId="{E61A916A-98BF-4E9F-9423-C47DB090D6C2}" type="presParOf" srcId="{E99B5D00-CF9C-49E3-A882-86F45CB87DF2}" destId="{897AB518-1A61-4D91-B3A7-F39D18F38E93}" srcOrd="0" destOrd="0" presId="urn:microsoft.com/office/officeart/2005/8/layout/hierarchy1"/>
    <dgm:cxn modelId="{63F88717-C182-41DB-BB47-C80B12FF2292}" type="presParOf" srcId="{E99B5D00-CF9C-49E3-A882-86F45CB87DF2}" destId="{D3C3E60F-8980-4542-A810-2476875A0981}" srcOrd="1" destOrd="0" presId="urn:microsoft.com/office/officeart/2005/8/layout/hierarchy1"/>
    <dgm:cxn modelId="{DBE2B64E-72A4-4C65-A038-AB852609DBEA}" type="presParOf" srcId="{D3C3E60F-8980-4542-A810-2476875A0981}" destId="{E55D97EB-24F4-4A29-B211-54785FF0B304}" srcOrd="0" destOrd="0" presId="urn:microsoft.com/office/officeart/2005/8/layout/hierarchy1"/>
    <dgm:cxn modelId="{659DFEDC-987D-4CAB-BF6D-618B8E28FF8D}" type="presParOf" srcId="{E55D97EB-24F4-4A29-B211-54785FF0B304}" destId="{2F1A81F7-11F5-41A0-8B57-E00294656506}" srcOrd="0" destOrd="0" presId="urn:microsoft.com/office/officeart/2005/8/layout/hierarchy1"/>
    <dgm:cxn modelId="{0166550A-56DC-468D-8238-1DDF69530979}" type="presParOf" srcId="{E55D97EB-24F4-4A29-B211-54785FF0B304}" destId="{4DB9C34D-580C-4308-BF1C-8EB8FC1C94E0}" srcOrd="1" destOrd="0" presId="urn:microsoft.com/office/officeart/2005/8/layout/hierarchy1"/>
    <dgm:cxn modelId="{B3DEEAAC-DB70-4676-9BFD-832FE24E2BD3}" type="presParOf" srcId="{D3C3E60F-8980-4542-A810-2476875A0981}" destId="{2F8F2D3C-3CB3-49AD-8A65-44BBCBC705CA}" srcOrd="1" destOrd="0" presId="urn:microsoft.com/office/officeart/2005/8/layout/hierarchy1"/>
    <dgm:cxn modelId="{EFAC2D71-B9DD-4379-B841-7299119666AD}" type="presParOf" srcId="{E99B5D00-CF9C-49E3-A882-86F45CB87DF2}" destId="{B9641653-544B-4D9F-93BD-49E64D56C307}" srcOrd="2" destOrd="0" presId="urn:microsoft.com/office/officeart/2005/8/layout/hierarchy1"/>
    <dgm:cxn modelId="{8BCAF0EC-5DDD-4152-B2F8-7AB3A12F089B}" type="presParOf" srcId="{E99B5D00-CF9C-49E3-A882-86F45CB87DF2}" destId="{C4405547-8EA3-451C-8291-90776C48336D}" srcOrd="3" destOrd="0" presId="urn:microsoft.com/office/officeart/2005/8/layout/hierarchy1"/>
    <dgm:cxn modelId="{67168D77-0F60-43ED-BE31-342D60DD462B}" type="presParOf" srcId="{C4405547-8EA3-451C-8291-90776C48336D}" destId="{EF9D2B46-86A9-4D6C-AF63-0AC889F4631D}" srcOrd="0" destOrd="0" presId="urn:microsoft.com/office/officeart/2005/8/layout/hierarchy1"/>
    <dgm:cxn modelId="{38CB25C2-DDA8-4574-9797-B62BD98775D0}" type="presParOf" srcId="{EF9D2B46-86A9-4D6C-AF63-0AC889F4631D}" destId="{6DB1DDA3-3388-4AE9-AC69-E1E8B8FC23A8}" srcOrd="0" destOrd="0" presId="urn:microsoft.com/office/officeart/2005/8/layout/hierarchy1"/>
    <dgm:cxn modelId="{AE5CEF65-F42D-42B6-B4A2-3B4BB1E82174}" type="presParOf" srcId="{EF9D2B46-86A9-4D6C-AF63-0AC889F4631D}" destId="{694BC90C-B075-4F15-B7FC-565A3D2A85A7}" srcOrd="1" destOrd="0" presId="urn:microsoft.com/office/officeart/2005/8/layout/hierarchy1"/>
    <dgm:cxn modelId="{2BA98414-CC09-418A-88C2-AD10FFF16B14}" type="presParOf" srcId="{C4405547-8EA3-451C-8291-90776C48336D}" destId="{A8573253-6FB9-48A4-99D0-EBD55BBD2D58}" srcOrd="1" destOrd="0" presId="urn:microsoft.com/office/officeart/2005/8/layout/hierarchy1"/>
    <dgm:cxn modelId="{88BEED91-D2CF-4319-9371-D2D50FCEDFDF}" type="presParOf" srcId="{E99B5D00-CF9C-49E3-A882-86F45CB87DF2}" destId="{66298BBB-60F0-4B04-89AC-FD36BF0DF829}" srcOrd="4" destOrd="0" presId="urn:microsoft.com/office/officeart/2005/8/layout/hierarchy1"/>
    <dgm:cxn modelId="{2BF34611-30D2-4B51-A102-D8DD26DB2CCD}" type="presParOf" srcId="{E99B5D00-CF9C-49E3-A882-86F45CB87DF2}" destId="{0394237F-E11F-4761-B945-07F29E519041}" srcOrd="5" destOrd="0" presId="urn:microsoft.com/office/officeart/2005/8/layout/hierarchy1"/>
    <dgm:cxn modelId="{188CE879-62C6-464C-A549-3437FB324FB8}" type="presParOf" srcId="{0394237F-E11F-4761-B945-07F29E519041}" destId="{531B4CA1-F3F3-4DC3-B996-DD3AC4A14400}" srcOrd="0" destOrd="0" presId="urn:microsoft.com/office/officeart/2005/8/layout/hierarchy1"/>
    <dgm:cxn modelId="{FF9B31D3-F77B-4393-8BA6-1485E17B418E}" type="presParOf" srcId="{531B4CA1-F3F3-4DC3-B996-DD3AC4A14400}" destId="{0654794A-F99C-4626-8DC7-57AC91F6C811}" srcOrd="0" destOrd="0" presId="urn:microsoft.com/office/officeart/2005/8/layout/hierarchy1"/>
    <dgm:cxn modelId="{B690EA84-4545-47E5-BDBE-60ADC3BEE7CA}" type="presParOf" srcId="{531B4CA1-F3F3-4DC3-B996-DD3AC4A14400}" destId="{16A9BFA4-889A-4584-AB65-FD1764FD4FC6}" srcOrd="1" destOrd="0" presId="urn:microsoft.com/office/officeart/2005/8/layout/hierarchy1"/>
    <dgm:cxn modelId="{4E458441-1EBF-456F-9B2E-2F1F92E012C7}" type="presParOf" srcId="{0394237F-E11F-4761-B945-07F29E519041}" destId="{35E8124F-E683-4F32-8D2A-9954FCB84176}" srcOrd="1" destOrd="0" presId="urn:microsoft.com/office/officeart/2005/8/layout/hierarchy1"/>
    <dgm:cxn modelId="{DBA5F16C-F5EF-4E7B-9801-7F3AB82596F5}" type="presParOf" srcId="{E99B5D00-CF9C-49E3-A882-86F45CB87DF2}" destId="{8E7524D4-1575-4009-9CB8-F47B8727A786}" srcOrd="6" destOrd="0" presId="urn:microsoft.com/office/officeart/2005/8/layout/hierarchy1"/>
    <dgm:cxn modelId="{96B8B564-81ED-4FDE-BC4B-C0EE4AEF390F}" type="presParOf" srcId="{E99B5D00-CF9C-49E3-A882-86F45CB87DF2}" destId="{A9732897-92AF-41BE-8D57-D0B2613BDDA5}" srcOrd="7" destOrd="0" presId="urn:microsoft.com/office/officeart/2005/8/layout/hierarchy1"/>
    <dgm:cxn modelId="{1C4F5AA6-8435-46C1-8F63-8403DD2AE386}" type="presParOf" srcId="{A9732897-92AF-41BE-8D57-D0B2613BDDA5}" destId="{EADB5D93-DE0E-4835-B70A-388BB6B351E4}" srcOrd="0" destOrd="0" presId="urn:microsoft.com/office/officeart/2005/8/layout/hierarchy1"/>
    <dgm:cxn modelId="{4C7D5504-7B3C-422C-9AA4-2B9432B8E9F0}" type="presParOf" srcId="{EADB5D93-DE0E-4835-B70A-388BB6B351E4}" destId="{767BE5E6-6584-4CB9-A5DF-1445A69E692E}" srcOrd="0" destOrd="0" presId="urn:microsoft.com/office/officeart/2005/8/layout/hierarchy1"/>
    <dgm:cxn modelId="{49B4EB9C-CA34-4DDC-B373-BC49D24374C7}" type="presParOf" srcId="{EADB5D93-DE0E-4835-B70A-388BB6B351E4}" destId="{BD9DBD15-0FDB-4853-9A52-5FE7481432FA}" srcOrd="1" destOrd="0" presId="urn:microsoft.com/office/officeart/2005/8/layout/hierarchy1"/>
    <dgm:cxn modelId="{55C4A172-6FBA-41C1-B623-D6E02C94FE4A}" type="presParOf" srcId="{A9732897-92AF-41BE-8D57-D0B2613BDDA5}" destId="{6A0EF154-5B52-4B4E-8359-42D75B2433EB}" srcOrd="1" destOrd="0" presId="urn:microsoft.com/office/officeart/2005/8/layout/hierarchy1"/>
    <dgm:cxn modelId="{64F8198C-464D-4120-AD72-EBA0E4897D18}" type="presParOf" srcId="{FF229A75-F245-402F-BF95-414B171CE53E}" destId="{EEF7FE15-ECEA-491F-8FB4-F47A715A2801}" srcOrd="4" destOrd="0" presId="urn:microsoft.com/office/officeart/2005/8/layout/hierarchy1"/>
    <dgm:cxn modelId="{7CC5C7CF-0D19-431D-9B89-1CC37B74839B}" type="presParOf" srcId="{FF229A75-F245-402F-BF95-414B171CE53E}" destId="{AB415314-322B-465C-A863-568291D51952}" srcOrd="5" destOrd="0" presId="urn:microsoft.com/office/officeart/2005/8/layout/hierarchy1"/>
    <dgm:cxn modelId="{CF8777E9-0DDA-48F0-9DCE-FF6D17E25215}" type="presParOf" srcId="{AB415314-322B-465C-A863-568291D51952}" destId="{40BF4B17-19F5-4DC9-A572-96881C491669}" srcOrd="0" destOrd="0" presId="urn:microsoft.com/office/officeart/2005/8/layout/hierarchy1"/>
    <dgm:cxn modelId="{4C8938A3-43F0-49DA-8A7F-7C9288838082}" type="presParOf" srcId="{40BF4B17-19F5-4DC9-A572-96881C491669}" destId="{009DD191-1827-49E3-BACE-AE10ED6DD213}" srcOrd="0" destOrd="0" presId="urn:microsoft.com/office/officeart/2005/8/layout/hierarchy1"/>
    <dgm:cxn modelId="{22A0A019-8EE2-48C5-80C7-1E641302398C}" type="presParOf" srcId="{40BF4B17-19F5-4DC9-A572-96881C491669}" destId="{59752BFA-9B33-4594-8A20-CFB02E680B7D}" srcOrd="1" destOrd="0" presId="urn:microsoft.com/office/officeart/2005/8/layout/hierarchy1"/>
    <dgm:cxn modelId="{FFC8EFD8-94AD-4A20-93D3-58935B88D674}" type="presParOf" srcId="{AB415314-322B-465C-A863-568291D51952}" destId="{DADCE447-6530-4940-9A55-9F0CC425F458}" srcOrd="1" destOrd="0" presId="urn:microsoft.com/office/officeart/2005/8/layout/hierarchy1"/>
    <dgm:cxn modelId="{A71DB71D-B22D-4D9D-81E9-0BEE1738BA9B}" type="presParOf" srcId="{FF229A75-F245-402F-BF95-414B171CE53E}" destId="{B25B7811-1044-463D-8E4F-856FC3879414}" srcOrd="6" destOrd="0" presId="urn:microsoft.com/office/officeart/2005/8/layout/hierarchy1"/>
    <dgm:cxn modelId="{8135A149-8A31-415F-AAD2-3DCDACD6535D}" type="presParOf" srcId="{FF229A75-F245-402F-BF95-414B171CE53E}" destId="{8B0D7E79-FFAD-41A9-B282-4F897C4521FC}" srcOrd="7" destOrd="0" presId="urn:microsoft.com/office/officeart/2005/8/layout/hierarchy1"/>
    <dgm:cxn modelId="{F1CB93E7-7F41-4425-98A7-143F16ECE718}" type="presParOf" srcId="{8B0D7E79-FFAD-41A9-B282-4F897C4521FC}" destId="{D0F9BA36-8519-4584-ABF6-05E5BB8CA711}" srcOrd="0" destOrd="0" presId="urn:microsoft.com/office/officeart/2005/8/layout/hierarchy1"/>
    <dgm:cxn modelId="{787B4454-333C-4CE7-BD7E-C3E5C6E7EE13}" type="presParOf" srcId="{D0F9BA36-8519-4584-ABF6-05E5BB8CA711}" destId="{AE18A402-0A89-41C1-B52A-E51E70ECFD92}" srcOrd="0" destOrd="0" presId="urn:microsoft.com/office/officeart/2005/8/layout/hierarchy1"/>
    <dgm:cxn modelId="{2AC3FB60-05E2-4423-818E-8D291A0507C5}" type="presParOf" srcId="{D0F9BA36-8519-4584-ABF6-05E5BB8CA711}" destId="{AEEE5393-7FFE-46FC-A491-A3EA05AF53DF}" srcOrd="1" destOrd="0" presId="urn:microsoft.com/office/officeart/2005/8/layout/hierarchy1"/>
    <dgm:cxn modelId="{8082F140-B4F5-4685-8B55-D84728290FB5}" type="presParOf" srcId="{8B0D7E79-FFAD-41A9-B282-4F897C4521FC}" destId="{1CE73B5B-CB70-4C12-850F-F188609D65A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8CEBCCD-B4EF-4C6B-9EFB-B2729C26E773}"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de-DE"/>
        </a:p>
      </dgm:t>
    </dgm:pt>
    <dgm:pt modelId="{E13F320D-DBE4-4177-9883-450B46488FB5}">
      <dgm:prSet phldrT="[Text]"/>
      <dgm:spPr>
        <a:solidFill>
          <a:schemeClr val="accent3"/>
        </a:solidFill>
        <a:ln>
          <a:solidFill>
            <a:srgbClr val="0070C0"/>
          </a:solidFill>
        </a:ln>
      </dgm:spPr>
      <dgm:t>
        <a:bodyPr/>
        <a:lstStyle/>
        <a:p>
          <a:r>
            <a:rPr lang="de-DE" dirty="0" smtClean="0"/>
            <a:t>Recht</a:t>
          </a:r>
          <a:endParaRPr lang="de-DE" dirty="0"/>
        </a:p>
      </dgm:t>
    </dgm:pt>
    <dgm:pt modelId="{C500D5AA-AB50-4CF3-A2E1-582FA722DA2C}" type="parTrans" cxnId="{6B06AE59-B93D-4515-8138-215153846B5C}">
      <dgm:prSet/>
      <dgm:spPr/>
      <dgm:t>
        <a:bodyPr/>
        <a:lstStyle/>
        <a:p>
          <a:endParaRPr lang="de-DE"/>
        </a:p>
      </dgm:t>
    </dgm:pt>
    <dgm:pt modelId="{575B23E9-05AC-4C59-BEFF-7FA97BD84079}" type="sibTrans" cxnId="{6B06AE59-B93D-4515-8138-215153846B5C}">
      <dgm:prSet/>
      <dgm:spPr/>
      <dgm:t>
        <a:bodyPr/>
        <a:lstStyle/>
        <a:p>
          <a:endParaRPr lang="de-DE"/>
        </a:p>
      </dgm:t>
    </dgm:pt>
    <dgm:pt modelId="{7DB26314-AD2B-4A5B-AA80-284E5F4E6FA7}" type="asst">
      <dgm:prSet phldrT="[Text]"/>
      <dgm:spPr>
        <a:solidFill>
          <a:schemeClr val="accent3"/>
        </a:solidFill>
        <a:ln>
          <a:solidFill>
            <a:srgbClr val="0070C0"/>
          </a:solidFill>
        </a:ln>
      </dgm:spPr>
      <dgm:t>
        <a:bodyPr/>
        <a:lstStyle/>
        <a:p>
          <a:r>
            <a:rPr lang="de-DE" dirty="0" smtClean="0"/>
            <a:t>Privatrecht</a:t>
          </a:r>
        </a:p>
        <a:p>
          <a:r>
            <a:rPr lang="de-DE" dirty="0" smtClean="0"/>
            <a:t>(z.B. §§ 1, 2 UmweltHG, BGB)</a:t>
          </a:r>
          <a:endParaRPr lang="de-DE" dirty="0"/>
        </a:p>
      </dgm:t>
    </dgm:pt>
    <dgm:pt modelId="{FB165882-89B5-4784-BE42-DDE24DC55641}" type="parTrans" cxnId="{0110F4D2-42C1-42A0-AD59-F1D239CC4A83}">
      <dgm:prSet/>
      <dgm:spPr>
        <a:ln>
          <a:solidFill>
            <a:srgbClr val="0070C0"/>
          </a:solidFill>
        </a:ln>
      </dgm:spPr>
      <dgm:t>
        <a:bodyPr/>
        <a:lstStyle/>
        <a:p>
          <a:endParaRPr lang="de-DE"/>
        </a:p>
      </dgm:t>
    </dgm:pt>
    <dgm:pt modelId="{ABCE09DB-9E80-41C8-9C8D-D9A2B6C9EDAA}" type="sibTrans" cxnId="{0110F4D2-42C1-42A0-AD59-F1D239CC4A83}">
      <dgm:prSet/>
      <dgm:spPr/>
      <dgm:t>
        <a:bodyPr/>
        <a:lstStyle/>
        <a:p>
          <a:endParaRPr lang="de-DE"/>
        </a:p>
      </dgm:t>
    </dgm:pt>
    <dgm:pt modelId="{7201755B-411A-4574-9E81-62849E18959B}" type="asst">
      <dgm:prSet/>
      <dgm:spPr>
        <a:solidFill>
          <a:schemeClr val="accent3"/>
        </a:solidFill>
        <a:ln>
          <a:solidFill>
            <a:srgbClr val="0070C0"/>
          </a:solidFill>
        </a:ln>
      </dgm:spPr>
      <dgm:t>
        <a:bodyPr/>
        <a:lstStyle/>
        <a:p>
          <a:r>
            <a:rPr lang="de-DE" dirty="0" smtClean="0"/>
            <a:t>Öffentliches Recht</a:t>
          </a:r>
          <a:endParaRPr lang="de-DE" dirty="0"/>
        </a:p>
      </dgm:t>
    </dgm:pt>
    <dgm:pt modelId="{15D91C37-0AB5-4FE9-AB40-897C76BCFC21}" type="parTrans" cxnId="{EF687814-6703-4E48-A111-7C33D1A2285B}">
      <dgm:prSet/>
      <dgm:spPr>
        <a:ln>
          <a:solidFill>
            <a:srgbClr val="0070C0"/>
          </a:solidFill>
        </a:ln>
      </dgm:spPr>
      <dgm:t>
        <a:bodyPr/>
        <a:lstStyle/>
        <a:p>
          <a:endParaRPr lang="de-DE"/>
        </a:p>
      </dgm:t>
    </dgm:pt>
    <dgm:pt modelId="{574019CF-5DE0-4C6B-A9C6-50ECCF923E22}" type="sibTrans" cxnId="{EF687814-6703-4E48-A111-7C33D1A2285B}">
      <dgm:prSet/>
      <dgm:spPr/>
      <dgm:t>
        <a:bodyPr/>
        <a:lstStyle/>
        <a:p>
          <a:endParaRPr lang="de-DE"/>
        </a:p>
      </dgm:t>
    </dgm:pt>
    <dgm:pt modelId="{256A8B6C-A10F-4579-8C63-C67A4787A0E1}">
      <dgm:prSet/>
      <dgm:spPr>
        <a:solidFill>
          <a:schemeClr val="accent3"/>
        </a:solidFill>
        <a:ln>
          <a:solidFill>
            <a:srgbClr val="0070C0"/>
          </a:solidFill>
        </a:ln>
      </dgm:spPr>
      <dgm:t>
        <a:bodyPr/>
        <a:lstStyle/>
        <a:p>
          <a:r>
            <a:rPr lang="de-DE" dirty="0" smtClean="0"/>
            <a:t>Strafrecht</a:t>
          </a:r>
        </a:p>
        <a:p>
          <a:r>
            <a:rPr lang="de-DE" dirty="0" smtClean="0"/>
            <a:t>(z.B. § 324 StGB)	</a:t>
          </a:r>
          <a:endParaRPr lang="de-DE" dirty="0"/>
        </a:p>
      </dgm:t>
    </dgm:pt>
    <dgm:pt modelId="{CCDC1A00-31F2-4253-B615-F4146DC82036}" type="parTrans" cxnId="{F94C2CC1-8906-4FD7-9762-33EFE53D5932}">
      <dgm:prSet/>
      <dgm:spPr>
        <a:ln>
          <a:solidFill>
            <a:srgbClr val="0070C0"/>
          </a:solidFill>
        </a:ln>
      </dgm:spPr>
      <dgm:t>
        <a:bodyPr/>
        <a:lstStyle/>
        <a:p>
          <a:endParaRPr lang="de-DE"/>
        </a:p>
      </dgm:t>
    </dgm:pt>
    <dgm:pt modelId="{23CC0E85-23BC-4E56-B42A-14981B4C6D55}" type="sibTrans" cxnId="{F94C2CC1-8906-4FD7-9762-33EFE53D5932}">
      <dgm:prSet/>
      <dgm:spPr/>
      <dgm:t>
        <a:bodyPr/>
        <a:lstStyle/>
        <a:p>
          <a:endParaRPr lang="de-DE"/>
        </a:p>
      </dgm:t>
    </dgm:pt>
    <dgm:pt modelId="{5BD77476-37FD-47BE-B1B6-7BFBEF3A60B3}">
      <dgm:prSet/>
      <dgm:spPr>
        <a:solidFill>
          <a:schemeClr val="accent3"/>
        </a:solidFill>
        <a:ln>
          <a:solidFill>
            <a:srgbClr val="0070C0"/>
          </a:solidFill>
        </a:ln>
      </dgm:spPr>
      <dgm:t>
        <a:bodyPr/>
        <a:lstStyle/>
        <a:p>
          <a:r>
            <a:rPr lang="de-DE" dirty="0" smtClean="0"/>
            <a:t>Verfassungsrecht</a:t>
          </a:r>
          <a:endParaRPr lang="de-DE" dirty="0"/>
        </a:p>
      </dgm:t>
    </dgm:pt>
    <dgm:pt modelId="{30A5459F-104F-4B29-AD91-53A80CE1BC75}" type="parTrans" cxnId="{631DCD12-8212-4FA1-8038-A6A803CDEC65}">
      <dgm:prSet/>
      <dgm:spPr>
        <a:ln>
          <a:solidFill>
            <a:srgbClr val="0070C0"/>
          </a:solidFill>
        </a:ln>
      </dgm:spPr>
      <dgm:t>
        <a:bodyPr/>
        <a:lstStyle/>
        <a:p>
          <a:endParaRPr lang="de-DE"/>
        </a:p>
      </dgm:t>
    </dgm:pt>
    <dgm:pt modelId="{EAA9BE46-64F9-4758-9956-65BF5D779372}" type="sibTrans" cxnId="{631DCD12-8212-4FA1-8038-A6A803CDEC65}">
      <dgm:prSet/>
      <dgm:spPr/>
      <dgm:t>
        <a:bodyPr/>
        <a:lstStyle/>
        <a:p>
          <a:endParaRPr lang="de-DE"/>
        </a:p>
      </dgm:t>
    </dgm:pt>
    <dgm:pt modelId="{CEB539B7-5687-4B4A-A1FB-90757DEE564B}">
      <dgm:prSet/>
      <dgm:spPr>
        <a:solidFill>
          <a:schemeClr val="accent3"/>
        </a:solidFill>
        <a:ln>
          <a:solidFill>
            <a:srgbClr val="0070C0"/>
          </a:solidFill>
        </a:ln>
      </dgm:spPr>
      <dgm:t>
        <a:bodyPr/>
        <a:lstStyle/>
        <a:p>
          <a:r>
            <a:rPr lang="de-DE" dirty="0" smtClean="0"/>
            <a:t>Steuerrecht</a:t>
          </a:r>
          <a:endParaRPr lang="de-DE" dirty="0"/>
        </a:p>
      </dgm:t>
    </dgm:pt>
    <dgm:pt modelId="{908FD3BD-8681-4A7D-899A-25D3BD96C3BF}" type="parTrans" cxnId="{B031171B-422C-4F97-B4E7-D78C92B7B879}">
      <dgm:prSet/>
      <dgm:spPr>
        <a:ln>
          <a:solidFill>
            <a:srgbClr val="0070C0"/>
          </a:solidFill>
        </a:ln>
      </dgm:spPr>
      <dgm:t>
        <a:bodyPr/>
        <a:lstStyle/>
        <a:p>
          <a:endParaRPr lang="de-DE"/>
        </a:p>
      </dgm:t>
    </dgm:pt>
    <dgm:pt modelId="{D804070A-103E-49E8-86B7-5AC96205003B}" type="sibTrans" cxnId="{B031171B-422C-4F97-B4E7-D78C92B7B879}">
      <dgm:prSet/>
      <dgm:spPr/>
      <dgm:t>
        <a:bodyPr/>
        <a:lstStyle/>
        <a:p>
          <a:endParaRPr lang="de-DE"/>
        </a:p>
      </dgm:t>
    </dgm:pt>
    <dgm:pt modelId="{2957E22A-9DE8-4468-BB03-91D69CC37EA4}">
      <dgm:prSet/>
      <dgm:spPr>
        <a:solidFill>
          <a:schemeClr val="accent3"/>
        </a:solidFill>
        <a:ln>
          <a:solidFill>
            <a:srgbClr val="0070C0"/>
          </a:solidFill>
        </a:ln>
      </dgm:spPr>
      <dgm:t>
        <a:bodyPr/>
        <a:lstStyle/>
        <a:p>
          <a:r>
            <a:rPr lang="de-DE" dirty="0" smtClean="0"/>
            <a:t>Verwaltungsrecht	</a:t>
          </a:r>
          <a:endParaRPr lang="de-DE" dirty="0"/>
        </a:p>
      </dgm:t>
    </dgm:pt>
    <dgm:pt modelId="{74FBE94B-9A2A-40CE-994C-A39C60327F6F}" type="parTrans" cxnId="{284DC223-4C7D-48ED-B23A-F1A805A7A1E9}">
      <dgm:prSet/>
      <dgm:spPr>
        <a:ln>
          <a:solidFill>
            <a:srgbClr val="0070C0"/>
          </a:solidFill>
        </a:ln>
      </dgm:spPr>
      <dgm:t>
        <a:bodyPr/>
        <a:lstStyle/>
        <a:p>
          <a:endParaRPr lang="de-DE"/>
        </a:p>
      </dgm:t>
    </dgm:pt>
    <dgm:pt modelId="{7A84CB6F-B1FB-40F9-912B-8135DAA4B410}" type="sibTrans" cxnId="{284DC223-4C7D-48ED-B23A-F1A805A7A1E9}">
      <dgm:prSet/>
      <dgm:spPr/>
      <dgm:t>
        <a:bodyPr/>
        <a:lstStyle/>
        <a:p>
          <a:endParaRPr lang="de-DE"/>
        </a:p>
      </dgm:t>
    </dgm:pt>
    <dgm:pt modelId="{F8A4DDCB-C8FC-4DE5-BDBF-2B6B40CC3974}">
      <dgm:prSet/>
      <dgm:spPr>
        <a:solidFill>
          <a:schemeClr val="accent3"/>
        </a:solidFill>
        <a:ln>
          <a:solidFill>
            <a:srgbClr val="0070C0"/>
          </a:solidFill>
        </a:ln>
      </dgm:spPr>
      <dgm:t>
        <a:bodyPr/>
        <a:lstStyle/>
        <a:p>
          <a:r>
            <a:rPr lang="de-DE" dirty="0" smtClean="0"/>
            <a:t>Umweltrecht</a:t>
          </a:r>
        </a:p>
        <a:p>
          <a:r>
            <a:rPr lang="de-DE" dirty="0" smtClean="0"/>
            <a:t>(BImSchG, WHG…)</a:t>
          </a:r>
          <a:endParaRPr lang="de-DE" dirty="0"/>
        </a:p>
      </dgm:t>
    </dgm:pt>
    <dgm:pt modelId="{797D9C91-7629-457F-86B6-76F34A915034}" type="parTrans" cxnId="{98BDB62A-F452-4D0B-8029-4413A21EACCF}">
      <dgm:prSet/>
      <dgm:spPr>
        <a:ln>
          <a:solidFill>
            <a:srgbClr val="0070C0"/>
          </a:solidFill>
        </a:ln>
      </dgm:spPr>
      <dgm:t>
        <a:bodyPr/>
        <a:lstStyle/>
        <a:p>
          <a:endParaRPr lang="de-DE"/>
        </a:p>
      </dgm:t>
    </dgm:pt>
    <dgm:pt modelId="{DAE89A98-FC22-4306-965A-D91AA83323DF}" type="sibTrans" cxnId="{98BDB62A-F452-4D0B-8029-4413A21EACCF}">
      <dgm:prSet/>
      <dgm:spPr/>
      <dgm:t>
        <a:bodyPr/>
        <a:lstStyle/>
        <a:p>
          <a:endParaRPr lang="de-DE"/>
        </a:p>
      </dgm:t>
    </dgm:pt>
    <dgm:pt modelId="{5C96991C-E467-4A27-8E98-0493CA6BF97E}">
      <dgm:prSet/>
      <dgm:spPr>
        <a:solidFill>
          <a:schemeClr val="accent3"/>
        </a:solidFill>
        <a:ln>
          <a:solidFill>
            <a:srgbClr val="0070C0"/>
          </a:solidFill>
        </a:ln>
      </dgm:spPr>
      <dgm:t>
        <a:bodyPr/>
        <a:lstStyle/>
        <a:p>
          <a:r>
            <a:rPr lang="de-DE" dirty="0" smtClean="0"/>
            <a:t>Baurecht</a:t>
          </a:r>
          <a:endParaRPr lang="de-DE" dirty="0"/>
        </a:p>
      </dgm:t>
    </dgm:pt>
    <dgm:pt modelId="{5E84E160-43B1-49F7-B5DE-EC922392BC77}" type="parTrans" cxnId="{A81E4C2C-594A-4DE8-9244-52EF802ECB29}">
      <dgm:prSet/>
      <dgm:spPr>
        <a:ln>
          <a:solidFill>
            <a:srgbClr val="0070C0"/>
          </a:solidFill>
        </a:ln>
      </dgm:spPr>
      <dgm:t>
        <a:bodyPr/>
        <a:lstStyle/>
        <a:p>
          <a:endParaRPr lang="de-DE"/>
        </a:p>
      </dgm:t>
    </dgm:pt>
    <dgm:pt modelId="{5823FD0C-FB80-4B84-9AC5-E63A555C05A5}" type="sibTrans" cxnId="{A81E4C2C-594A-4DE8-9244-52EF802ECB29}">
      <dgm:prSet/>
      <dgm:spPr/>
      <dgm:t>
        <a:bodyPr/>
        <a:lstStyle/>
        <a:p>
          <a:endParaRPr lang="de-DE"/>
        </a:p>
      </dgm:t>
    </dgm:pt>
    <dgm:pt modelId="{762C1995-E295-444A-B42E-A56FE0D59EFA}">
      <dgm:prSet/>
      <dgm:spPr>
        <a:solidFill>
          <a:schemeClr val="accent3"/>
        </a:solidFill>
        <a:ln>
          <a:solidFill>
            <a:srgbClr val="0070C0"/>
          </a:solidFill>
        </a:ln>
      </dgm:spPr>
      <dgm:t>
        <a:bodyPr/>
        <a:lstStyle/>
        <a:p>
          <a:r>
            <a:rPr lang="de-DE" dirty="0" smtClean="0"/>
            <a:t>Polizeirecht</a:t>
          </a:r>
          <a:endParaRPr lang="de-DE" dirty="0"/>
        </a:p>
      </dgm:t>
    </dgm:pt>
    <dgm:pt modelId="{506F572B-6AD5-4DA5-8C8F-74FEC0A6BDD8}" type="parTrans" cxnId="{D56CEDB5-8F7E-4B1A-A31D-0D5D2163D55C}">
      <dgm:prSet/>
      <dgm:spPr>
        <a:ln>
          <a:solidFill>
            <a:srgbClr val="0070C0"/>
          </a:solidFill>
        </a:ln>
      </dgm:spPr>
      <dgm:t>
        <a:bodyPr/>
        <a:lstStyle/>
        <a:p>
          <a:endParaRPr lang="de-DE"/>
        </a:p>
      </dgm:t>
    </dgm:pt>
    <dgm:pt modelId="{F34C5952-D154-4CC9-A176-80E5EA9C8C78}" type="sibTrans" cxnId="{D56CEDB5-8F7E-4B1A-A31D-0D5D2163D55C}">
      <dgm:prSet/>
      <dgm:spPr/>
      <dgm:t>
        <a:bodyPr/>
        <a:lstStyle/>
        <a:p>
          <a:endParaRPr lang="de-DE"/>
        </a:p>
      </dgm:t>
    </dgm:pt>
    <dgm:pt modelId="{30658F2D-E93E-46BE-B1D4-9ACF6A83A1C6}">
      <dgm:prSet/>
      <dgm:spPr>
        <a:solidFill>
          <a:schemeClr val="accent3"/>
        </a:solidFill>
        <a:ln>
          <a:solidFill>
            <a:srgbClr val="0070C0"/>
          </a:solidFill>
        </a:ln>
      </dgm:spPr>
      <dgm:t>
        <a:bodyPr/>
        <a:lstStyle/>
        <a:p>
          <a:r>
            <a:rPr lang="de-DE" dirty="0" smtClean="0"/>
            <a:t>Beamtenrecht</a:t>
          </a:r>
          <a:endParaRPr lang="de-DE" dirty="0"/>
        </a:p>
      </dgm:t>
    </dgm:pt>
    <dgm:pt modelId="{E37C740D-0CCA-4436-854F-B845E34173B2}" type="parTrans" cxnId="{A55BD9D3-70D8-4D3F-9808-68DA96635120}">
      <dgm:prSet/>
      <dgm:spPr>
        <a:ln>
          <a:solidFill>
            <a:srgbClr val="0070C0"/>
          </a:solidFill>
        </a:ln>
      </dgm:spPr>
      <dgm:t>
        <a:bodyPr/>
        <a:lstStyle/>
        <a:p>
          <a:endParaRPr lang="de-DE"/>
        </a:p>
      </dgm:t>
    </dgm:pt>
    <dgm:pt modelId="{21D2C5DE-3674-4307-AF17-D2B7AF9C6218}" type="sibTrans" cxnId="{A55BD9D3-70D8-4D3F-9808-68DA96635120}">
      <dgm:prSet/>
      <dgm:spPr/>
      <dgm:t>
        <a:bodyPr/>
        <a:lstStyle/>
        <a:p>
          <a:endParaRPr lang="de-DE"/>
        </a:p>
      </dgm:t>
    </dgm:pt>
    <dgm:pt modelId="{7677F7A0-BFA8-4E6B-A3C1-69BBED6787C5}" type="pres">
      <dgm:prSet presAssocID="{F8CEBCCD-B4EF-4C6B-9EFB-B2729C26E773}" presName="hierChild1" presStyleCnt="0">
        <dgm:presLayoutVars>
          <dgm:chPref val="1"/>
          <dgm:dir/>
          <dgm:animOne val="branch"/>
          <dgm:animLvl val="lvl"/>
          <dgm:resizeHandles/>
        </dgm:presLayoutVars>
      </dgm:prSet>
      <dgm:spPr/>
      <dgm:t>
        <a:bodyPr/>
        <a:lstStyle/>
        <a:p>
          <a:endParaRPr lang="de-DE"/>
        </a:p>
      </dgm:t>
    </dgm:pt>
    <dgm:pt modelId="{52F4894B-8735-4173-AF42-A85BE1AE1DFE}" type="pres">
      <dgm:prSet presAssocID="{E13F320D-DBE4-4177-9883-450B46488FB5}" presName="hierRoot1" presStyleCnt="0"/>
      <dgm:spPr/>
    </dgm:pt>
    <dgm:pt modelId="{78003A6F-33A9-49EA-9464-FEE94836A9C2}" type="pres">
      <dgm:prSet presAssocID="{E13F320D-DBE4-4177-9883-450B46488FB5}" presName="composite" presStyleCnt="0"/>
      <dgm:spPr/>
    </dgm:pt>
    <dgm:pt modelId="{A8031D32-8ACA-477E-AAF3-8B52C5867FC9}" type="pres">
      <dgm:prSet presAssocID="{E13F320D-DBE4-4177-9883-450B46488FB5}" presName="background" presStyleLbl="node0" presStyleIdx="0" presStyleCnt="1"/>
      <dgm:spPr>
        <a:solidFill>
          <a:srgbClr val="0070C0"/>
        </a:solidFill>
      </dgm:spPr>
      <dgm:t>
        <a:bodyPr/>
        <a:lstStyle/>
        <a:p>
          <a:endParaRPr lang="de-DE"/>
        </a:p>
      </dgm:t>
    </dgm:pt>
    <dgm:pt modelId="{136A9DFE-991A-4AC6-AD0E-C3D2ACA40772}" type="pres">
      <dgm:prSet presAssocID="{E13F320D-DBE4-4177-9883-450B46488FB5}" presName="text" presStyleLbl="fgAcc0" presStyleIdx="0" presStyleCnt="1">
        <dgm:presLayoutVars>
          <dgm:chPref val="3"/>
        </dgm:presLayoutVars>
      </dgm:prSet>
      <dgm:spPr/>
      <dgm:t>
        <a:bodyPr/>
        <a:lstStyle/>
        <a:p>
          <a:endParaRPr lang="de-DE"/>
        </a:p>
      </dgm:t>
    </dgm:pt>
    <dgm:pt modelId="{8A8289FE-BEF7-4474-97C1-010DB153E641}" type="pres">
      <dgm:prSet presAssocID="{E13F320D-DBE4-4177-9883-450B46488FB5}" presName="hierChild2" presStyleCnt="0"/>
      <dgm:spPr/>
    </dgm:pt>
    <dgm:pt modelId="{DFA7FB87-D2E5-47C1-BFBC-305E0E95C3A9}" type="pres">
      <dgm:prSet presAssocID="{FB165882-89B5-4784-BE42-DDE24DC55641}" presName="Name10" presStyleLbl="parChTrans1D2" presStyleIdx="0" presStyleCnt="2"/>
      <dgm:spPr/>
      <dgm:t>
        <a:bodyPr/>
        <a:lstStyle/>
        <a:p>
          <a:endParaRPr lang="de-DE"/>
        </a:p>
      </dgm:t>
    </dgm:pt>
    <dgm:pt modelId="{BF05A5B8-2B02-4D5F-ADB9-9254E22808E0}" type="pres">
      <dgm:prSet presAssocID="{7DB26314-AD2B-4A5B-AA80-284E5F4E6FA7}" presName="hierRoot2" presStyleCnt="0"/>
      <dgm:spPr/>
    </dgm:pt>
    <dgm:pt modelId="{EFD9BC37-48BD-4904-BC75-B577627DE70C}" type="pres">
      <dgm:prSet presAssocID="{7DB26314-AD2B-4A5B-AA80-284E5F4E6FA7}" presName="composite2" presStyleCnt="0"/>
      <dgm:spPr/>
    </dgm:pt>
    <dgm:pt modelId="{D01249E8-17CD-4EA4-BA3D-7DE6CAE02E2A}" type="pres">
      <dgm:prSet presAssocID="{7DB26314-AD2B-4A5B-AA80-284E5F4E6FA7}" presName="background2" presStyleLbl="asst1" presStyleIdx="0" presStyleCnt="2"/>
      <dgm:spPr>
        <a:solidFill>
          <a:srgbClr val="0070C0"/>
        </a:solidFill>
      </dgm:spPr>
      <dgm:t>
        <a:bodyPr/>
        <a:lstStyle/>
        <a:p>
          <a:endParaRPr lang="de-DE"/>
        </a:p>
      </dgm:t>
    </dgm:pt>
    <dgm:pt modelId="{FEB94E6C-B3D4-48A1-9132-CED6DB5B2D91}" type="pres">
      <dgm:prSet presAssocID="{7DB26314-AD2B-4A5B-AA80-284E5F4E6FA7}" presName="text2" presStyleLbl="fgAcc2" presStyleIdx="0" presStyleCnt="2">
        <dgm:presLayoutVars>
          <dgm:chPref val="3"/>
        </dgm:presLayoutVars>
      </dgm:prSet>
      <dgm:spPr/>
      <dgm:t>
        <a:bodyPr/>
        <a:lstStyle/>
        <a:p>
          <a:endParaRPr lang="de-DE"/>
        </a:p>
      </dgm:t>
    </dgm:pt>
    <dgm:pt modelId="{EDEC08EC-9AB0-4C55-8819-BC6C45755A51}" type="pres">
      <dgm:prSet presAssocID="{7DB26314-AD2B-4A5B-AA80-284E5F4E6FA7}" presName="hierChild3" presStyleCnt="0"/>
      <dgm:spPr/>
    </dgm:pt>
    <dgm:pt modelId="{E69BEDB4-D4D2-44B3-AFEC-8E463A16EA72}" type="pres">
      <dgm:prSet presAssocID="{15D91C37-0AB5-4FE9-AB40-897C76BCFC21}" presName="Name10" presStyleLbl="parChTrans1D2" presStyleIdx="1" presStyleCnt="2"/>
      <dgm:spPr/>
      <dgm:t>
        <a:bodyPr/>
        <a:lstStyle/>
        <a:p>
          <a:endParaRPr lang="de-DE"/>
        </a:p>
      </dgm:t>
    </dgm:pt>
    <dgm:pt modelId="{003A2AF8-0C33-4352-A68F-90127554804E}" type="pres">
      <dgm:prSet presAssocID="{7201755B-411A-4574-9E81-62849E18959B}" presName="hierRoot2" presStyleCnt="0"/>
      <dgm:spPr/>
    </dgm:pt>
    <dgm:pt modelId="{56672723-5388-4D56-8817-1EEB664A291A}" type="pres">
      <dgm:prSet presAssocID="{7201755B-411A-4574-9E81-62849E18959B}" presName="composite2" presStyleCnt="0"/>
      <dgm:spPr/>
    </dgm:pt>
    <dgm:pt modelId="{EC60147D-C860-4D50-BC67-5403DE842246}" type="pres">
      <dgm:prSet presAssocID="{7201755B-411A-4574-9E81-62849E18959B}" presName="background2" presStyleLbl="asst1" presStyleIdx="1" presStyleCnt="2"/>
      <dgm:spPr>
        <a:solidFill>
          <a:srgbClr val="0070C0"/>
        </a:solidFill>
      </dgm:spPr>
      <dgm:t>
        <a:bodyPr/>
        <a:lstStyle/>
        <a:p>
          <a:endParaRPr lang="de-DE"/>
        </a:p>
      </dgm:t>
    </dgm:pt>
    <dgm:pt modelId="{F0E059E8-547C-4C51-AFAF-ECE5B24D1110}" type="pres">
      <dgm:prSet presAssocID="{7201755B-411A-4574-9E81-62849E18959B}" presName="text2" presStyleLbl="fgAcc2" presStyleIdx="1" presStyleCnt="2">
        <dgm:presLayoutVars>
          <dgm:chPref val="3"/>
        </dgm:presLayoutVars>
      </dgm:prSet>
      <dgm:spPr/>
      <dgm:t>
        <a:bodyPr/>
        <a:lstStyle/>
        <a:p>
          <a:endParaRPr lang="de-DE"/>
        </a:p>
      </dgm:t>
    </dgm:pt>
    <dgm:pt modelId="{FF229A75-F245-402F-BF95-414B171CE53E}" type="pres">
      <dgm:prSet presAssocID="{7201755B-411A-4574-9E81-62849E18959B}" presName="hierChild3" presStyleCnt="0"/>
      <dgm:spPr/>
    </dgm:pt>
    <dgm:pt modelId="{7C4BB205-1455-4076-A01D-547802C86517}" type="pres">
      <dgm:prSet presAssocID="{CCDC1A00-31F2-4253-B615-F4146DC82036}" presName="Name17" presStyleLbl="parChTrans1D3" presStyleIdx="0" presStyleCnt="4"/>
      <dgm:spPr/>
      <dgm:t>
        <a:bodyPr/>
        <a:lstStyle/>
        <a:p>
          <a:endParaRPr lang="de-DE"/>
        </a:p>
      </dgm:t>
    </dgm:pt>
    <dgm:pt modelId="{1A3BC203-6D51-42E3-8CCA-8717A4D1032A}" type="pres">
      <dgm:prSet presAssocID="{256A8B6C-A10F-4579-8C63-C67A4787A0E1}" presName="hierRoot3" presStyleCnt="0"/>
      <dgm:spPr/>
    </dgm:pt>
    <dgm:pt modelId="{88A138D8-3183-4DFF-B928-E1F8D5A10367}" type="pres">
      <dgm:prSet presAssocID="{256A8B6C-A10F-4579-8C63-C67A4787A0E1}" presName="composite3" presStyleCnt="0"/>
      <dgm:spPr/>
    </dgm:pt>
    <dgm:pt modelId="{F84DFECA-6005-4831-9859-4008A729BA1E}" type="pres">
      <dgm:prSet presAssocID="{256A8B6C-A10F-4579-8C63-C67A4787A0E1}" presName="background3" presStyleLbl="node3" presStyleIdx="0" presStyleCnt="4"/>
      <dgm:spPr>
        <a:solidFill>
          <a:srgbClr val="0070C0"/>
        </a:solidFill>
      </dgm:spPr>
      <dgm:t>
        <a:bodyPr/>
        <a:lstStyle/>
        <a:p>
          <a:endParaRPr lang="de-DE"/>
        </a:p>
      </dgm:t>
    </dgm:pt>
    <dgm:pt modelId="{C64BD0CA-D38D-4C10-A606-33BD716AE89F}" type="pres">
      <dgm:prSet presAssocID="{256A8B6C-A10F-4579-8C63-C67A4787A0E1}" presName="text3" presStyleLbl="fgAcc3" presStyleIdx="0" presStyleCnt="4">
        <dgm:presLayoutVars>
          <dgm:chPref val="3"/>
        </dgm:presLayoutVars>
      </dgm:prSet>
      <dgm:spPr/>
      <dgm:t>
        <a:bodyPr/>
        <a:lstStyle/>
        <a:p>
          <a:endParaRPr lang="de-DE"/>
        </a:p>
      </dgm:t>
    </dgm:pt>
    <dgm:pt modelId="{691DDE88-3E4E-42F6-90FA-73A1B09BE8AC}" type="pres">
      <dgm:prSet presAssocID="{256A8B6C-A10F-4579-8C63-C67A4787A0E1}" presName="hierChild4" presStyleCnt="0"/>
      <dgm:spPr/>
    </dgm:pt>
    <dgm:pt modelId="{200D8016-ED23-490B-AD02-BD7FD3F00670}" type="pres">
      <dgm:prSet presAssocID="{74FBE94B-9A2A-40CE-994C-A39C60327F6F}" presName="Name17" presStyleLbl="parChTrans1D3" presStyleIdx="1" presStyleCnt="4"/>
      <dgm:spPr/>
      <dgm:t>
        <a:bodyPr/>
        <a:lstStyle/>
        <a:p>
          <a:endParaRPr lang="de-DE"/>
        </a:p>
      </dgm:t>
    </dgm:pt>
    <dgm:pt modelId="{4AA07F12-3165-4230-81E8-D1A3B16AACC2}" type="pres">
      <dgm:prSet presAssocID="{2957E22A-9DE8-4468-BB03-91D69CC37EA4}" presName="hierRoot3" presStyleCnt="0"/>
      <dgm:spPr/>
    </dgm:pt>
    <dgm:pt modelId="{8599DF9F-7EDA-4614-95D5-B05D681D071A}" type="pres">
      <dgm:prSet presAssocID="{2957E22A-9DE8-4468-BB03-91D69CC37EA4}" presName="composite3" presStyleCnt="0"/>
      <dgm:spPr/>
    </dgm:pt>
    <dgm:pt modelId="{4949EEC0-B040-4AAF-A92A-056FDF5AE546}" type="pres">
      <dgm:prSet presAssocID="{2957E22A-9DE8-4468-BB03-91D69CC37EA4}" presName="background3" presStyleLbl="node3" presStyleIdx="1" presStyleCnt="4"/>
      <dgm:spPr>
        <a:solidFill>
          <a:srgbClr val="0070C0"/>
        </a:solidFill>
      </dgm:spPr>
      <dgm:t>
        <a:bodyPr/>
        <a:lstStyle/>
        <a:p>
          <a:endParaRPr lang="de-DE"/>
        </a:p>
      </dgm:t>
    </dgm:pt>
    <dgm:pt modelId="{C5F0C884-0422-4011-B44F-C3133B4AB40B}" type="pres">
      <dgm:prSet presAssocID="{2957E22A-9DE8-4468-BB03-91D69CC37EA4}" presName="text3" presStyleLbl="fgAcc3" presStyleIdx="1" presStyleCnt="4">
        <dgm:presLayoutVars>
          <dgm:chPref val="3"/>
        </dgm:presLayoutVars>
      </dgm:prSet>
      <dgm:spPr/>
      <dgm:t>
        <a:bodyPr/>
        <a:lstStyle/>
        <a:p>
          <a:endParaRPr lang="de-DE"/>
        </a:p>
      </dgm:t>
    </dgm:pt>
    <dgm:pt modelId="{E99B5D00-CF9C-49E3-A882-86F45CB87DF2}" type="pres">
      <dgm:prSet presAssocID="{2957E22A-9DE8-4468-BB03-91D69CC37EA4}" presName="hierChild4" presStyleCnt="0"/>
      <dgm:spPr/>
    </dgm:pt>
    <dgm:pt modelId="{897AB518-1A61-4D91-B3A7-F39D18F38E93}" type="pres">
      <dgm:prSet presAssocID="{797D9C91-7629-457F-86B6-76F34A915034}" presName="Name23" presStyleLbl="parChTrans1D4" presStyleIdx="0" presStyleCnt="4"/>
      <dgm:spPr/>
      <dgm:t>
        <a:bodyPr/>
        <a:lstStyle/>
        <a:p>
          <a:endParaRPr lang="de-DE"/>
        </a:p>
      </dgm:t>
    </dgm:pt>
    <dgm:pt modelId="{D3C3E60F-8980-4542-A810-2476875A0981}" type="pres">
      <dgm:prSet presAssocID="{F8A4DDCB-C8FC-4DE5-BDBF-2B6B40CC3974}" presName="hierRoot4" presStyleCnt="0"/>
      <dgm:spPr/>
    </dgm:pt>
    <dgm:pt modelId="{E55D97EB-24F4-4A29-B211-54785FF0B304}" type="pres">
      <dgm:prSet presAssocID="{F8A4DDCB-C8FC-4DE5-BDBF-2B6B40CC3974}" presName="composite4" presStyleCnt="0"/>
      <dgm:spPr/>
    </dgm:pt>
    <dgm:pt modelId="{2F1A81F7-11F5-41A0-8B57-E00294656506}" type="pres">
      <dgm:prSet presAssocID="{F8A4DDCB-C8FC-4DE5-BDBF-2B6B40CC3974}" presName="background4" presStyleLbl="node4" presStyleIdx="0" presStyleCnt="4"/>
      <dgm:spPr>
        <a:solidFill>
          <a:srgbClr val="0070C0"/>
        </a:solidFill>
      </dgm:spPr>
      <dgm:t>
        <a:bodyPr/>
        <a:lstStyle/>
        <a:p>
          <a:endParaRPr lang="de-DE"/>
        </a:p>
      </dgm:t>
    </dgm:pt>
    <dgm:pt modelId="{4DB9C34D-580C-4308-BF1C-8EB8FC1C94E0}" type="pres">
      <dgm:prSet presAssocID="{F8A4DDCB-C8FC-4DE5-BDBF-2B6B40CC3974}" presName="text4" presStyleLbl="fgAcc4" presStyleIdx="0" presStyleCnt="4">
        <dgm:presLayoutVars>
          <dgm:chPref val="3"/>
        </dgm:presLayoutVars>
      </dgm:prSet>
      <dgm:spPr/>
      <dgm:t>
        <a:bodyPr/>
        <a:lstStyle/>
        <a:p>
          <a:endParaRPr lang="de-DE"/>
        </a:p>
      </dgm:t>
    </dgm:pt>
    <dgm:pt modelId="{2F8F2D3C-3CB3-49AD-8A65-44BBCBC705CA}" type="pres">
      <dgm:prSet presAssocID="{F8A4DDCB-C8FC-4DE5-BDBF-2B6B40CC3974}" presName="hierChild5" presStyleCnt="0"/>
      <dgm:spPr/>
    </dgm:pt>
    <dgm:pt modelId="{B9641653-544B-4D9F-93BD-49E64D56C307}" type="pres">
      <dgm:prSet presAssocID="{5E84E160-43B1-49F7-B5DE-EC922392BC77}" presName="Name23" presStyleLbl="parChTrans1D4" presStyleIdx="1" presStyleCnt="4"/>
      <dgm:spPr/>
      <dgm:t>
        <a:bodyPr/>
        <a:lstStyle/>
        <a:p>
          <a:endParaRPr lang="de-DE"/>
        </a:p>
      </dgm:t>
    </dgm:pt>
    <dgm:pt modelId="{C4405547-8EA3-451C-8291-90776C48336D}" type="pres">
      <dgm:prSet presAssocID="{5C96991C-E467-4A27-8E98-0493CA6BF97E}" presName="hierRoot4" presStyleCnt="0"/>
      <dgm:spPr/>
    </dgm:pt>
    <dgm:pt modelId="{EF9D2B46-86A9-4D6C-AF63-0AC889F4631D}" type="pres">
      <dgm:prSet presAssocID="{5C96991C-E467-4A27-8E98-0493CA6BF97E}" presName="composite4" presStyleCnt="0"/>
      <dgm:spPr/>
    </dgm:pt>
    <dgm:pt modelId="{6DB1DDA3-3388-4AE9-AC69-E1E8B8FC23A8}" type="pres">
      <dgm:prSet presAssocID="{5C96991C-E467-4A27-8E98-0493CA6BF97E}" presName="background4" presStyleLbl="node4" presStyleIdx="1" presStyleCnt="4"/>
      <dgm:spPr>
        <a:solidFill>
          <a:srgbClr val="0070C0"/>
        </a:solidFill>
      </dgm:spPr>
      <dgm:t>
        <a:bodyPr/>
        <a:lstStyle/>
        <a:p>
          <a:endParaRPr lang="de-DE"/>
        </a:p>
      </dgm:t>
    </dgm:pt>
    <dgm:pt modelId="{694BC90C-B075-4F15-B7FC-565A3D2A85A7}" type="pres">
      <dgm:prSet presAssocID="{5C96991C-E467-4A27-8E98-0493CA6BF97E}" presName="text4" presStyleLbl="fgAcc4" presStyleIdx="1" presStyleCnt="4">
        <dgm:presLayoutVars>
          <dgm:chPref val="3"/>
        </dgm:presLayoutVars>
      </dgm:prSet>
      <dgm:spPr/>
      <dgm:t>
        <a:bodyPr/>
        <a:lstStyle/>
        <a:p>
          <a:endParaRPr lang="de-DE"/>
        </a:p>
      </dgm:t>
    </dgm:pt>
    <dgm:pt modelId="{A8573253-6FB9-48A4-99D0-EBD55BBD2D58}" type="pres">
      <dgm:prSet presAssocID="{5C96991C-E467-4A27-8E98-0493CA6BF97E}" presName="hierChild5" presStyleCnt="0"/>
      <dgm:spPr/>
    </dgm:pt>
    <dgm:pt modelId="{66298BBB-60F0-4B04-89AC-FD36BF0DF829}" type="pres">
      <dgm:prSet presAssocID="{506F572B-6AD5-4DA5-8C8F-74FEC0A6BDD8}" presName="Name23" presStyleLbl="parChTrans1D4" presStyleIdx="2" presStyleCnt="4"/>
      <dgm:spPr/>
      <dgm:t>
        <a:bodyPr/>
        <a:lstStyle/>
        <a:p>
          <a:endParaRPr lang="de-DE"/>
        </a:p>
      </dgm:t>
    </dgm:pt>
    <dgm:pt modelId="{0394237F-E11F-4761-B945-07F29E519041}" type="pres">
      <dgm:prSet presAssocID="{762C1995-E295-444A-B42E-A56FE0D59EFA}" presName="hierRoot4" presStyleCnt="0"/>
      <dgm:spPr/>
    </dgm:pt>
    <dgm:pt modelId="{531B4CA1-F3F3-4DC3-B996-DD3AC4A14400}" type="pres">
      <dgm:prSet presAssocID="{762C1995-E295-444A-B42E-A56FE0D59EFA}" presName="composite4" presStyleCnt="0"/>
      <dgm:spPr/>
    </dgm:pt>
    <dgm:pt modelId="{0654794A-F99C-4626-8DC7-57AC91F6C811}" type="pres">
      <dgm:prSet presAssocID="{762C1995-E295-444A-B42E-A56FE0D59EFA}" presName="background4" presStyleLbl="node4" presStyleIdx="2" presStyleCnt="4"/>
      <dgm:spPr>
        <a:solidFill>
          <a:srgbClr val="0070C0"/>
        </a:solidFill>
      </dgm:spPr>
      <dgm:t>
        <a:bodyPr/>
        <a:lstStyle/>
        <a:p>
          <a:endParaRPr lang="de-DE"/>
        </a:p>
      </dgm:t>
    </dgm:pt>
    <dgm:pt modelId="{16A9BFA4-889A-4584-AB65-FD1764FD4FC6}" type="pres">
      <dgm:prSet presAssocID="{762C1995-E295-444A-B42E-A56FE0D59EFA}" presName="text4" presStyleLbl="fgAcc4" presStyleIdx="2" presStyleCnt="4">
        <dgm:presLayoutVars>
          <dgm:chPref val="3"/>
        </dgm:presLayoutVars>
      </dgm:prSet>
      <dgm:spPr/>
      <dgm:t>
        <a:bodyPr/>
        <a:lstStyle/>
        <a:p>
          <a:endParaRPr lang="de-DE"/>
        </a:p>
      </dgm:t>
    </dgm:pt>
    <dgm:pt modelId="{35E8124F-E683-4F32-8D2A-9954FCB84176}" type="pres">
      <dgm:prSet presAssocID="{762C1995-E295-444A-B42E-A56FE0D59EFA}" presName="hierChild5" presStyleCnt="0"/>
      <dgm:spPr/>
    </dgm:pt>
    <dgm:pt modelId="{8E7524D4-1575-4009-9CB8-F47B8727A786}" type="pres">
      <dgm:prSet presAssocID="{E37C740D-0CCA-4436-854F-B845E34173B2}" presName="Name23" presStyleLbl="parChTrans1D4" presStyleIdx="3" presStyleCnt="4"/>
      <dgm:spPr/>
      <dgm:t>
        <a:bodyPr/>
        <a:lstStyle/>
        <a:p>
          <a:endParaRPr lang="de-DE"/>
        </a:p>
      </dgm:t>
    </dgm:pt>
    <dgm:pt modelId="{A9732897-92AF-41BE-8D57-D0B2613BDDA5}" type="pres">
      <dgm:prSet presAssocID="{30658F2D-E93E-46BE-B1D4-9ACF6A83A1C6}" presName="hierRoot4" presStyleCnt="0"/>
      <dgm:spPr/>
    </dgm:pt>
    <dgm:pt modelId="{EADB5D93-DE0E-4835-B70A-388BB6B351E4}" type="pres">
      <dgm:prSet presAssocID="{30658F2D-E93E-46BE-B1D4-9ACF6A83A1C6}" presName="composite4" presStyleCnt="0"/>
      <dgm:spPr/>
    </dgm:pt>
    <dgm:pt modelId="{767BE5E6-6584-4CB9-A5DF-1445A69E692E}" type="pres">
      <dgm:prSet presAssocID="{30658F2D-E93E-46BE-B1D4-9ACF6A83A1C6}" presName="background4" presStyleLbl="node4" presStyleIdx="3" presStyleCnt="4"/>
      <dgm:spPr>
        <a:solidFill>
          <a:srgbClr val="0070C0"/>
        </a:solidFill>
      </dgm:spPr>
      <dgm:t>
        <a:bodyPr/>
        <a:lstStyle/>
        <a:p>
          <a:endParaRPr lang="de-DE"/>
        </a:p>
      </dgm:t>
    </dgm:pt>
    <dgm:pt modelId="{BD9DBD15-0FDB-4853-9A52-5FE7481432FA}" type="pres">
      <dgm:prSet presAssocID="{30658F2D-E93E-46BE-B1D4-9ACF6A83A1C6}" presName="text4" presStyleLbl="fgAcc4" presStyleIdx="3" presStyleCnt="4">
        <dgm:presLayoutVars>
          <dgm:chPref val="3"/>
        </dgm:presLayoutVars>
      </dgm:prSet>
      <dgm:spPr/>
      <dgm:t>
        <a:bodyPr/>
        <a:lstStyle/>
        <a:p>
          <a:endParaRPr lang="de-DE"/>
        </a:p>
      </dgm:t>
    </dgm:pt>
    <dgm:pt modelId="{6A0EF154-5B52-4B4E-8359-42D75B2433EB}" type="pres">
      <dgm:prSet presAssocID="{30658F2D-E93E-46BE-B1D4-9ACF6A83A1C6}" presName="hierChild5" presStyleCnt="0"/>
      <dgm:spPr/>
    </dgm:pt>
    <dgm:pt modelId="{EEF7FE15-ECEA-491F-8FB4-F47A715A2801}" type="pres">
      <dgm:prSet presAssocID="{30A5459F-104F-4B29-AD91-53A80CE1BC75}" presName="Name17" presStyleLbl="parChTrans1D3" presStyleIdx="2" presStyleCnt="4"/>
      <dgm:spPr/>
      <dgm:t>
        <a:bodyPr/>
        <a:lstStyle/>
        <a:p>
          <a:endParaRPr lang="de-DE"/>
        </a:p>
      </dgm:t>
    </dgm:pt>
    <dgm:pt modelId="{AB415314-322B-465C-A863-568291D51952}" type="pres">
      <dgm:prSet presAssocID="{5BD77476-37FD-47BE-B1B6-7BFBEF3A60B3}" presName="hierRoot3" presStyleCnt="0"/>
      <dgm:spPr/>
    </dgm:pt>
    <dgm:pt modelId="{40BF4B17-19F5-4DC9-A572-96881C491669}" type="pres">
      <dgm:prSet presAssocID="{5BD77476-37FD-47BE-B1B6-7BFBEF3A60B3}" presName="composite3" presStyleCnt="0"/>
      <dgm:spPr/>
    </dgm:pt>
    <dgm:pt modelId="{009DD191-1827-49E3-BACE-AE10ED6DD213}" type="pres">
      <dgm:prSet presAssocID="{5BD77476-37FD-47BE-B1B6-7BFBEF3A60B3}" presName="background3" presStyleLbl="node3" presStyleIdx="2" presStyleCnt="4"/>
      <dgm:spPr>
        <a:solidFill>
          <a:srgbClr val="0070C0"/>
        </a:solidFill>
      </dgm:spPr>
      <dgm:t>
        <a:bodyPr/>
        <a:lstStyle/>
        <a:p>
          <a:endParaRPr lang="de-DE"/>
        </a:p>
      </dgm:t>
    </dgm:pt>
    <dgm:pt modelId="{59752BFA-9B33-4594-8A20-CFB02E680B7D}" type="pres">
      <dgm:prSet presAssocID="{5BD77476-37FD-47BE-B1B6-7BFBEF3A60B3}" presName="text3" presStyleLbl="fgAcc3" presStyleIdx="2" presStyleCnt="4">
        <dgm:presLayoutVars>
          <dgm:chPref val="3"/>
        </dgm:presLayoutVars>
      </dgm:prSet>
      <dgm:spPr/>
      <dgm:t>
        <a:bodyPr/>
        <a:lstStyle/>
        <a:p>
          <a:endParaRPr lang="de-DE"/>
        </a:p>
      </dgm:t>
    </dgm:pt>
    <dgm:pt modelId="{DADCE447-6530-4940-9A55-9F0CC425F458}" type="pres">
      <dgm:prSet presAssocID="{5BD77476-37FD-47BE-B1B6-7BFBEF3A60B3}" presName="hierChild4" presStyleCnt="0"/>
      <dgm:spPr/>
    </dgm:pt>
    <dgm:pt modelId="{B25B7811-1044-463D-8E4F-856FC3879414}" type="pres">
      <dgm:prSet presAssocID="{908FD3BD-8681-4A7D-899A-25D3BD96C3BF}" presName="Name17" presStyleLbl="parChTrans1D3" presStyleIdx="3" presStyleCnt="4"/>
      <dgm:spPr/>
      <dgm:t>
        <a:bodyPr/>
        <a:lstStyle/>
        <a:p>
          <a:endParaRPr lang="de-DE"/>
        </a:p>
      </dgm:t>
    </dgm:pt>
    <dgm:pt modelId="{8B0D7E79-FFAD-41A9-B282-4F897C4521FC}" type="pres">
      <dgm:prSet presAssocID="{CEB539B7-5687-4B4A-A1FB-90757DEE564B}" presName="hierRoot3" presStyleCnt="0"/>
      <dgm:spPr/>
    </dgm:pt>
    <dgm:pt modelId="{D0F9BA36-8519-4584-ABF6-05E5BB8CA711}" type="pres">
      <dgm:prSet presAssocID="{CEB539B7-5687-4B4A-A1FB-90757DEE564B}" presName="composite3" presStyleCnt="0"/>
      <dgm:spPr/>
    </dgm:pt>
    <dgm:pt modelId="{AE18A402-0A89-41C1-B52A-E51E70ECFD92}" type="pres">
      <dgm:prSet presAssocID="{CEB539B7-5687-4B4A-A1FB-90757DEE564B}" presName="background3" presStyleLbl="node3" presStyleIdx="3" presStyleCnt="4"/>
      <dgm:spPr>
        <a:solidFill>
          <a:srgbClr val="0070C0"/>
        </a:solidFill>
      </dgm:spPr>
      <dgm:t>
        <a:bodyPr/>
        <a:lstStyle/>
        <a:p>
          <a:endParaRPr lang="de-DE"/>
        </a:p>
      </dgm:t>
    </dgm:pt>
    <dgm:pt modelId="{AEEE5393-7FFE-46FC-A491-A3EA05AF53DF}" type="pres">
      <dgm:prSet presAssocID="{CEB539B7-5687-4B4A-A1FB-90757DEE564B}" presName="text3" presStyleLbl="fgAcc3" presStyleIdx="3" presStyleCnt="4">
        <dgm:presLayoutVars>
          <dgm:chPref val="3"/>
        </dgm:presLayoutVars>
      </dgm:prSet>
      <dgm:spPr/>
      <dgm:t>
        <a:bodyPr/>
        <a:lstStyle/>
        <a:p>
          <a:endParaRPr lang="de-DE"/>
        </a:p>
      </dgm:t>
    </dgm:pt>
    <dgm:pt modelId="{1CE73B5B-CB70-4C12-850F-F188609D65A5}" type="pres">
      <dgm:prSet presAssocID="{CEB539B7-5687-4B4A-A1FB-90757DEE564B}" presName="hierChild4" presStyleCnt="0"/>
      <dgm:spPr/>
    </dgm:pt>
  </dgm:ptLst>
  <dgm:cxnLst>
    <dgm:cxn modelId="{CD404FA9-9EAF-49A8-B8F3-9EBB8A5C86A5}" type="presOf" srcId="{256A8B6C-A10F-4579-8C63-C67A4787A0E1}" destId="{C64BD0CA-D38D-4C10-A606-33BD716AE89F}" srcOrd="0" destOrd="0" presId="urn:microsoft.com/office/officeart/2005/8/layout/hierarchy1"/>
    <dgm:cxn modelId="{3F84BD24-2A58-4B88-A0DA-F9094AABB007}" type="presOf" srcId="{CCDC1A00-31F2-4253-B615-F4146DC82036}" destId="{7C4BB205-1455-4076-A01D-547802C86517}" srcOrd="0" destOrd="0" presId="urn:microsoft.com/office/officeart/2005/8/layout/hierarchy1"/>
    <dgm:cxn modelId="{CD676BB7-D210-4DAC-BFA9-056722F07D05}" type="presOf" srcId="{F8A4DDCB-C8FC-4DE5-BDBF-2B6B40CC3974}" destId="{4DB9C34D-580C-4308-BF1C-8EB8FC1C94E0}" srcOrd="0" destOrd="0" presId="urn:microsoft.com/office/officeart/2005/8/layout/hierarchy1"/>
    <dgm:cxn modelId="{E605F908-F465-422C-9BFA-33D2A31E063B}" type="presOf" srcId="{506F572B-6AD5-4DA5-8C8F-74FEC0A6BDD8}" destId="{66298BBB-60F0-4B04-89AC-FD36BF0DF829}" srcOrd="0" destOrd="0" presId="urn:microsoft.com/office/officeart/2005/8/layout/hierarchy1"/>
    <dgm:cxn modelId="{F5016CC8-3E9E-454B-85F4-71D885702EFC}" type="presOf" srcId="{5E84E160-43B1-49F7-B5DE-EC922392BC77}" destId="{B9641653-544B-4D9F-93BD-49E64D56C307}" srcOrd="0" destOrd="0" presId="urn:microsoft.com/office/officeart/2005/8/layout/hierarchy1"/>
    <dgm:cxn modelId="{F94C2CC1-8906-4FD7-9762-33EFE53D5932}" srcId="{7201755B-411A-4574-9E81-62849E18959B}" destId="{256A8B6C-A10F-4579-8C63-C67A4787A0E1}" srcOrd="0" destOrd="0" parTransId="{CCDC1A00-31F2-4253-B615-F4146DC82036}" sibTransId="{23CC0E85-23BC-4E56-B42A-14981B4C6D55}"/>
    <dgm:cxn modelId="{A81E4C2C-594A-4DE8-9244-52EF802ECB29}" srcId="{2957E22A-9DE8-4468-BB03-91D69CC37EA4}" destId="{5C96991C-E467-4A27-8E98-0493CA6BF97E}" srcOrd="1" destOrd="0" parTransId="{5E84E160-43B1-49F7-B5DE-EC922392BC77}" sibTransId="{5823FD0C-FB80-4B84-9AC5-E63A555C05A5}"/>
    <dgm:cxn modelId="{5B7E6444-029A-403A-9A0F-74EA254CC1E2}" type="presOf" srcId="{908FD3BD-8681-4A7D-899A-25D3BD96C3BF}" destId="{B25B7811-1044-463D-8E4F-856FC3879414}" srcOrd="0" destOrd="0" presId="urn:microsoft.com/office/officeart/2005/8/layout/hierarchy1"/>
    <dgm:cxn modelId="{023B9765-A509-4124-84F2-10A216ECAD7E}" type="presOf" srcId="{15D91C37-0AB5-4FE9-AB40-897C76BCFC21}" destId="{E69BEDB4-D4D2-44B3-AFEC-8E463A16EA72}" srcOrd="0" destOrd="0" presId="urn:microsoft.com/office/officeart/2005/8/layout/hierarchy1"/>
    <dgm:cxn modelId="{E8E0A87D-2F55-4570-B1DA-744E2C2E36F0}" type="presOf" srcId="{E37C740D-0CCA-4436-854F-B845E34173B2}" destId="{8E7524D4-1575-4009-9CB8-F47B8727A786}" srcOrd="0" destOrd="0" presId="urn:microsoft.com/office/officeart/2005/8/layout/hierarchy1"/>
    <dgm:cxn modelId="{E4BDDD9B-1B53-41CA-8E98-153A98D0573A}" type="presOf" srcId="{2957E22A-9DE8-4468-BB03-91D69CC37EA4}" destId="{C5F0C884-0422-4011-B44F-C3133B4AB40B}" srcOrd="0" destOrd="0" presId="urn:microsoft.com/office/officeart/2005/8/layout/hierarchy1"/>
    <dgm:cxn modelId="{EF687814-6703-4E48-A111-7C33D1A2285B}" srcId="{E13F320D-DBE4-4177-9883-450B46488FB5}" destId="{7201755B-411A-4574-9E81-62849E18959B}" srcOrd="1" destOrd="0" parTransId="{15D91C37-0AB5-4FE9-AB40-897C76BCFC21}" sibTransId="{574019CF-5DE0-4C6B-A9C6-50ECCF923E22}"/>
    <dgm:cxn modelId="{297C8489-09F6-4BF7-9D27-0021EF791D73}" type="presOf" srcId="{F8CEBCCD-B4EF-4C6B-9EFB-B2729C26E773}" destId="{7677F7A0-BFA8-4E6B-A3C1-69BBED6787C5}" srcOrd="0" destOrd="0" presId="urn:microsoft.com/office/officeart/2005/8/layout/hierarchy1"/>
    <dgm:cxn modelId="{3F9C5979-9470-47E1-A82A-3C11D4681B9C}" type="presOf" srcId="{74FBE94B-9A2A-40CE-994C-A39C60327F6F}" destId="{200D8016-ED23-490B-AD02-BD7FD3F00670}" srcOrd="0" destOrd="0" presId="urn:microsoft.com/office/officeart/2005/8/layout/hierarchy1"/>
    <dgm:cxn modelId="{D94E9501-F57C-4039-BF4A-A3C1D0768D49}" type="presOf" srcId="{7DB26314-AD2B-4A5B-AA80-284E5F4E6FA7}" destId="{FEB94E6C-B3D4-48A1-9132-CED6DB5B2D91}" srcOrd="0" destOrd="0" presId="urn:microsoft.com/office/officeart/2005/8/layout/hierarchy1"/>
    <dgm:cxn modelId="{9218B197-B0AF-457C-8D03-8DA23F356EDB}" type="presOf" srcId="{30A5459F-104F-4B29-AD91-53A80CE1BC75}" destId="{EEF7FE15-ECEA-491F-8FB4-F47A715A2801}" srcOrd="0" destOrd="0" presId="urn:microsoft.com/office/officeart/2005/8/layout/hierarchy1"/>
    <dgm:cxn modelId="{6B06AE59-B93D-4515-8138-215153846B5C}" srcId="{F8CEBCCD-B4EF-4C6B-9EFB-B2729C26E773}" destId="{E13F320D-DBE4-4177-9883-450B46488FB5}" srcOrd="0" destOrd="0" parTransId="{C500D5AA-AB50-4CF3-A2E1-582FA722DA2C}" sibTransId="{575B23E9-05AC-4C59-BEFF-7FA97BD84079}"/>
    <dgm:cxn modelId="{DB3C4648-9B0C-4BB9-B2E0-03EA81994E43}" type="presOf" srcId="{E13F320D-DBE4-4177-9883-450B46488FB5}" destId="{136A9DFE-991A-4AC6-AD0E-C3D2ACA40772}" srcOrd="0" destOrd="0" presId="urn:microsoft.com/office/officeart/2005/8/layout/hierarchy1"/>
    <dgm:cxn modelId="{BC58FFEF-2732-44DF-B12D-1EAEB2E4202B}" type="presOf" srcId="{CEB539B7-5687-4B4A-A1FB-90757DEE564B}" destId="{AEEE5393-7FFE-46FC-A491-A3EA05AF53DF}" srcOrd="0" destOrd="0" presId="urn:microsoft.com/office/officeart/2005/8/layout/hierarchy1"/>
    <dgm:cxn modelId="{3BE85E9E-72BA-4716-AB7F-EF63B37061D6}" type="presOf" srcId="{5C96991C-E467-4A27-8E98-0493CA6BF97E}" destId="{694BC90C-B075-4F15-B7FC-565A3D2A85A7}" srcOrd="0" destOrd="0" presId="urn:microsoft.com/office/officeart/2005/8/layout/hierarchy1"/>
    <dgm:cxn modelId="{B031171B-422C-4F97-B4E7-D78C92B7B879}" srcId="{7201755B-411A-4574-9E81-62849E18959B}" destId="{CEB539B7-5687-4B4A-A1FB-90757DEE564B}" srcOrd="3" destOrd="0" parTransId="{908FD3BD-8681-4A7D-899A-25D3BD96C3BF}" sibTransId="{D804070A-103E-49E8-86B7-5AC96205003B}"/>
    <dgm:cxn modelId="{F51E635F-EEDD-46B4-BB42-20F4C70D25E9}" type="presOf" srcId="{5BD77476-37FD-47BE-B1B6-7BFBEF3A60B3}" destId="{59752BFA-9B33-4594-8A20-CFB02E680B7D}" srcOrd="0" destOrd="0" presId="urn:microsoft.com/office/officeart/2005/8/layout/hierarchy1"/>
    <dgm:cxn modelId="{3F70AD21-7F96-4AD8-AADD-953D6F8B4D41}" type="presOf" srcId="{797D9C91-7629-457F-86B6-76F34A915034}" destId="{897AB518-1A61-4D91-B3A7-F39D18F38E93}" srcOrd="0" destOrd="0" presId="urn:microsoft.com/office/officeart/2005/8/layout/hierarchy1"/>
    <dgm:cxn modelId="{A60B6E14-11FF-45A9-BB26-BB9FCF94E473}" type="presOf" srcId="{30658F2D-E93E-46BE-B1D4-9ACF6A83A1C6}" destId="{BD9DBD15-0FDB-4853-9A52-5FE7481432FA}" srcOrd="0" destOrd="0" presId="urn:microsoft.com/office/officeart/2005/8/layout/hierarchy1"/>
    <dgm:cxn modelId="{79E2061E-0422-4701-9119-DCEAFFA03FA4}" type="presOf" srcId="{FB165882-89B5-4784-BE42-DDE24DC55641}" destId="{DFA7FB87-D2E5-47C1-BFBC-305E0E95C3A9}" srcOrd="0" destOrd="0" presId="urn:microsoft.com/office/officeart/2005/8/layout/hierarchy1"/>
    <dgm:cxn modelId="{D56CEDB5-8F7E-4B1A-A31D-0D5D2163D55C}" srcId="{2957E22A-9DE8-4468-BB03-91D69CC37EA4}" destId="{762C1995-E295-444A-B42E-A56FE0D59EFA}" srcOrd="2" destOrd="0" parTransId="{506F572B-6AD5-4DA5-8C8F-74FEC0A6BDD8}" sibTransId="{F34C5952-D154-4CC9-A176-80E5EA9C8C78}"/>
    <dgm:cxn modelId="{0110F4D2-42C1-42A0-AD59-F1D239CC4A83}" srcId="{E13F320D-DBE4-4177-9883-450B46488FB5}" destId="{7DB26314-AD2B-4A5B-AA80-284E5F4E6FA7}" srcOrd="0" destOrd="0" parTransId="{FB165882-89B5-4784-BE42-DDE24DC55641}" sibTransId="{ABCE09DB-9E80-41C8-9C8D-D9A2B6C9EDAA}"/>
    <dgm:cxn modelId="{98BDB62A-F452-4D0B-8029-4413A21EACCF}" srcId="{2957E22A-9DE8-4468-BB03-91D69CC37EA4}" destId="{F8A4DDCB-C8FC-4DE5-BDBF-2B6B40CC3974}" srcOrd="0" destOrd="0" parTransId="{797D9C91-7629-457F-86B6-76F34A915034}" sibTransId="{DAE89A98-FC22-4306-965A-D91AA83323DF}"/>
    <dgm:cxn modelId="{631DCD12-8212-4FA1-8038-A6A803CDEC65}" srcId="{7201755B-411A-4574-9E81-62849E18959B}" destId="{5BD77476-37FD-47BE-B1B6-7BFBEF3A60B3}" srcOrd="2" destOrd="0" parTransId="{30A5459F-104F-4B29-AD91-53A80CE1BC75}" sibTransId="{EAA9BE46-64F9-4758-9956-65BF5D779372}"/>
    <dgm:cxn modelId="{284DC223-4C7D-48ED-B23A-F1A805A7A1E9}" srcId="{7201755B-411A-4574-9E81-62849E18959B}" destId="{2957E22A-9DE8-4468-BB03-91D69CC37EA4}" srcOrd="1" destOrd="0" parTransId="{74FBE94B-9A2A-40CE-994C-A39C60327F6F}" sibTransId="{7A84CB6F-B1FB-40F9-912B-8135DAA4B410}"/>
    <dgm:cxn modelId="{C9BEFD94-3BA9-4F18-B65D-C067BB8F5353}" type="presOf" srcId="{762C1995-E295-444A-B42E-A56FE0D59EFA}" destId="{16A9BFA4-889A-4584-AB65-FD1764FD4FC6}" srcOrd="0" destOrd="0" presId="urn:microsoft.com/office/officeart/2005/8/layout/hierarchy1"/>
    <dgm:cxn modelId="{BD06EF7F-5F65-4C67-9247-C1566C22276E}" type="presOf" srcId="{7201755B-411A-4574-9E81-62849E18959B}" destId="{F0E059E8-547C-4C51-AFAF-ECE5B24D1110}" srcOrd="0" destOrd="0" presId="urn:microsoft.com/office/officeart/2005/8/layout/hierarchy1"/>
    <dgm:cxn modelId="{A55BD9D3-70D8-4D3F-9808-68DA96635120}" srcId="{2957E22A-9DE8-4468-BB03-91D69CC37EA4}" destId="{30658F2D-E93E-46BE-B1D4-9ACF6A83A1C6}" srcOrd="3" destOrd="0" parTransId="{E37C740D-0CCA-4436-854F-B845E34173B2}" sibTransId="{21D2C5DE-3674-4307-AF17-D2B7AF9C6218}"/>
    <dgm:cxn modelId="{A2736577-AD3E-414A-AAF9-8DFE87B7185D}" type="presParOf" srcId="{7677F7A0-BFA8-4E6B-A3C1-69BBED6787C5}" destId="{52F4894B-8735-4173-AF42-A85BE1AE1DFE}" srcOrd="0" destOrd="0" presId="urn:microsoft.com/office/officeart/2005/8/layout/hierarchy1"/>
    <dgm:cxn modelId="{EFF9CF9D-C760-4140-A2A3-5A057BB7439D}" type="presParOf" srcId="{52F4894B-8735-4173-AF42-A85BE1AE1DFE}" destId="{78003A6F-33A9-49EA-9464-FEE94836A9C2}" srcOrd="0" destOrd="0" presId="urn:microsoft.com/office/officeart/2005/8/layout/hierarchy1"/>
    <dgm:cxn modelId="{745FD394-3DDF-434F-8198-9095F8B0E839}" type="presParOf" srcId="{78003A6F-33A9-49EA-9464-FEE94836A9C2}" destId="{A8031D32-8ACA-477E-AAF3-8B52C5867FC9}" srcOrd="0" destOrd="0" presId="urn:microsoft.com/office/officeart/2005/8/layout/hierarchy1"/>
    <dgm:cxn modelId="{9E28CC8E-B2A4-4411-A2C5-8853B417A6BA}" type="presParOf" srcId="{78003A6F-33A9-49EA-9464-FEE94836A9C2}" destId="{136A9DFE-991A-4AC6-AD0E-C3D2ACA40772}" srcOrd="1" destOrd="0" presId="urn:microsoft.com/office/officeart/2005/8/layout/hierarchy1"/>
    <dgm:cxn modelId="{35B88BB6-9711-4837-BDCA-7429BE0ABEA1}" type="presParOf" srcId="{52F4894B-8735-4173-AF42-A85BE1AE1DFE}" destId="{8A8289FE-BEF7-4474-97C1-010DB153E641}" srcOrd="1" destOrd="0" presId="urn:microsoft.com/office/officeart/2005/8/layout/hierarchy1"/>
    <dgm:cxn modelId="{1FE3163B-0172-4F41-8949-23DB897DAFD0}" type="presParOf" srcId="{8A8289FE-BEF7-4474-97C1-010DB153E641}" destId="{DFA7FB87-D2E5-47C1-BFBC-305E0E95C3A9}" srcOrd="0" destOrd="0" presId="urn:microsoft.com/office/officeart/2005/8/layout/hierarchy1"/>
    <dgm:cxn modelId="{BA2F0D91-ADB4-45AD-BFEB-A3D1C3DCDDC9}" type="presParOf" srcId="{8A8289FE-BEF7-4474-97C1-010DB153E641}" destId="{BF05A5B8-2B02-4D5F-ADB9-9254E22808E0}" srcOrd="1" destOrd="0" presId="urn:microsoft.com/office/officeart/2005/8/layout/hierarchy1"/>
    <dgm:cxn modelId="{E149CF27-8F6C-4CC7-B2F1-07F9E13D87AE}" type="presParOf" srcId="{BF05A5B8-2B02-4D5F-ADB9-9254E22808E0}" destId="{EFD9BC37-48BD-4904-BC75-B577627DE70C}" srcOrd="0" destOrd="0" presId="urn:microsoft.com/office/officeart/2005/8/layout/hierarchy1"/>
    <dgm:cxn modelId="{CA8191C7-C5C7-436B-9058-2312FB56D611}" type="presParOf" srcId="{EFD9BC37-48BD-4904-BC75-B577627DE70C}" destId="{D01249E8-17CD-4EA4-BA3D-7DE6CAE02E2A}" srcOrd="0" destOrd="0" presId="urn:microsoft.com/office/officeart/2005/8/layout/hierarchy1"/>
    <dgm:cxn modelId="{A195F99C-6365-4918-90E5-273C6367D236}" type="presParOf" srcId="{EFD9BC37-48BD-4904-BC75-B577627DE70C}" destId="{FEB94E6C-B3D4-48A1-9132-CED6DB5B2D91}" srcOrd="1" destOrd="0" presId="urn:microsoft.com/office/officeart/2005/8/layout/hierarchy1"/>
    <dgm:cxn modelId="{CBFAC4AC-31AD-4BD5-BE5B-E479D2B54144}" type="presParOf" srcId="{BF05A5B8-2B02-4D5F-ADB9-9254E22808E0}" destId="{EDEC08EC-9AB0-4C55-8819-BC6C45755A51}" srcOrd="1" destOrd="0" presId="urn:microsoft.com/office/officeart/2005/8/layout/hierarchy1"/>
    <dgm:cxn modelId="{E988543B-8284-4C92-B09B-605F9AA9806A}" type="presParOf" srcId="{8A8289FE-BEF7-4474-97C1-010DB153E641}" destId="{E69BEDB4-D4D2-44B3-AFEC-8E463A16EA72}" srcOrd="2" destOrd="0" presId="urn:microsoft.com/office/officeart/2005/8/layout/hierarchy1"/>
    <dgm:cxn modelId="{60062CC2-1CF9-441D-B27F-D2FB1C24CD19}" type="presParOf" srcId="{8A8289FE-BEF7-4474-97C1-010DB153E641}" destId="{003A2AF8-0C33-4352-A68F-90127554804E}" srcOrd="3" destOrd="0" presId="urn:microsoft.com/office/officeart/2005/8/layout/hierarchy1"/>
    <dgm:cxn modelId="{C7EC9654-CA20-41D8-B40C-34C6699A4F64}" type="presParOf" srcId="{003A2AF8-0C33-4352-A68F-90127554804E}" destId="{56672723-5388-4D56-8817-1EEB664A291A}" srcOrd="0" destOrd="0" presId="urn:microsoft.com/office/officeart/2005/8/layout/hierarchy1"/>
    <dgm:cxn modelId="{352AFDE4-3538-44EB-A0F8-7F4610E05961}" type="presParOf" srcId="{56672723-5388-4D56-8817-1EEB664A291A}" destId="{EC60147D-C860-4D50-BC67-5403DE842246}" srcOrd="0" destOrd="0" presId="urn:microsoft.com/office/officeart/2005/8/layout/hierarchy1"/>
    <dgm:cxn modelId="{89E56CA9-4941-471D-B81D-35701B339F94}" type="presParOf" srcId="{56672723-5388-4D56-8817-1EEB664A291A}" destId="{F0E059E8-547C-4C51-AFAF-ECE5B24D1110}" srcOrd="1" destOrd="0" presId="urn:microsoft.com/office/officeart/2005/8/layout/hierarchy1"/>
    <dgm:cxn modelId="{7F21F5BF-68F6-40B2-8A9A-7DDDFA4A18B4}" type="presParOf" srcId="{003A2AF8-0C33-4352-A68F-90127554804E}" destId="{FF229A75-F245-402F-BF95-414B171CE53E}" srcOrd="1" destOrd="0" presId="urn:microsoft.com/office/officeart/2005/8/layout/hierarchy1"/>
    <dgm:cxn modelId="{6A3FF65E-211D-4591-B695-F7CB135A03A7}" type="presParOf" srcId="{FF229A75-F245-402F-BF95-414B171CE53E}" destId="{7C4BB205-1455-4076-A01D-547802C86517}" srcOrd="0" destOrd="0" presId="urn:microsoft.com/office/officeart/2005/8/layout/hierarchy1"/>
    <dgm:cxn modelId="{16C6FBC2-5D26-43C8-8666-933594FE55C5}" type="presParOf" srcId="{FF229A75-F245-402F-BF95-414B171CE53E}" destId="{1A3BC203-6D51-42E3-8CCA-8717A4D1032A}" srcOrd="1" destOrd="0" presId="urn:microsoft.com/office/officeart/2005/8/layout/hierarchy1"/>
    <dgm:cxn modelId="{6D7320A2-999F-44BC-A43F-C9CD94264D33}" type="presParOf" srcId="{1A3BC203-6D51-42E3-8CCA-8717A4D1032A}" destId="{88A138D8-3183-4DFF-B928-E1F8D5A10367}" srcOrd="0" destOrd="0" presId="urn:microsoft.com/office/officeart/2005/8/layout/hierarchy1"/>
    <dgm:cxn modelId="{E38BEE10-2757-4C3D-8D81-29C616647964}" type="presParOf" srcId="{88A138D8-3183-4DFF-B928-E1F8D5A10367}" destId="{F84DFECA-6005-4831-9859-4008A729BA1E}" srcOrd="0" destOrd="0" presId="urn:microsoft.com/office/officeart/2005/8/layout/hierarchy1"/>
    <dgm:cxn modelId="{87CEBA9E-ADF2-4C75-9C8D-3A1D0FFC33B4}" type="presParOf" srcId="{88A138D8-3183-4DFF-B928-E1F8D5A10367}" destId="{C64BD0CA-D38D-4C10-A606-33BD716AE89F}" srcOrd="1" destOrd="0" presId="urn:microsoft.com/office/officeart/2005/8/layout/hierarchy1"/>
    <dgm:cxn modelId="{BCEBA7BF-4062-4AE5-BE35-A6731D8D8A46}" type="presParOf" srcId="{1A3BC203-6D51-42E3-8CCA-8717A4D1032A}" destId="{691DDE88-3E4E-42F6-90FA-73A1B09BE8AC}" srcOrd="1" destOrd="0" presId="urn:microsoft.com/office/officeart/2005/8/layout/hierarchy1"/>
    <dgm:cxn modelId="{5595B24A-5052-4D94-BA3E-43AF9865159D}" type="presParOf" srcId="{FF229A75-F245-402F-BF95-414B171CE53E}" destId="{200D8016-ED23-490B-AD02-BD7FD3F00670}" srcOrd="2" destOrd="0" presId="urn:microsoft.com/office/officeart/2005/8/layout/hierarchy1"/>
    <dgm:cxn modelId="{FAD8DB07-0FA1-44F5-8EAC-7E9CFB8F2990}" type="presParOf" srcId="{FF229A75-F245-402F-BF95-414B171CE53E}" destId="{4AA07F12-3165-4230-81E8-D1A3B16AACC2}" srcOrd="3" destOrd="0" presId="urn:microsoft.com/office/officeart/2005/8/layout/hierarchy1"/>
    <dgm:cxn modelId="{E5B99A92-64DD-47D0-B7CC-A4F9B05A8EE6}" type="presParOf" srcId="{4AA07F12-3165-4230-81E8-D1A3B16AACC2}" destId="{8599DF9F-7EDA-4614-95D5-B05D681D071A}" srcOrd="0" destOrd="0" presId="urn:microsoft.com/office/officeart/2005/8/layout/hierarchy1"/>
    <dgm:cxn modelId="{1DB7C185-D150-4BFC-95A5-9630E8750DDB}" type="presParOf" srcId="{8599DF9F-7EDA-4614-95D5-B05D681D071A}" destId="{4949EEC0-B040-4AAF-A92A-056FDF5AE546}" srcOrd="0" destOrd="0" presId="urn:microsoft.com/office/officeart/2005/8/layout/hierarchy1"/>
    <dgm:cxn modelId="{8C11FBFD-C39D-4811-98E2-197938F9C94A}" type="presParOf" srcId="{8599DF9F-7EDA-4614-95D5-B05D681D071A}" destId="{C5F0C884-0422-4011-B44F-C3133B4AB40B}" srcOrd="1" destOrd="0" presId="urn:microsoft.com/office/officeart/2005/8/layout/hierarchy1"/>
    <dgm:cxn modelId="{8F5BC058-1F23-473C-8392-49C985435BD0}" type="presParOf" srcId="{4AA07F12-3165-4230-81E8-D1A3B16AACC2}" destId="{E99B5D00-CF9C-49E3-A882-86F45CB87DF2}" srcOrd="1" destOrd="0" presId="urn:microsoft.com/office/officeart/2005/8/layout/hierarchy1"/>
    <dgm:cxn modelId="{E61A916A-98BF-4E9F-9423-C47DB090D6C2}" type="presParOf" srcId="{E99B5D00-CF9C-49E3-A882-86F45CB87DF2}" destId="{897AB518-1A61-4D91-B3A7-F39D18F38E93}" srcOrd="0" destOrd="0" presId="urn:microsoft.com/office/officeart/2005/8/layout/hierarchy1"/>
    <dgm:cxn modelId="{63F88717-C182-41DB-BB47-C80B12FF2292}" type="presParOf" srcId="{E99B5D00-CF9C-49E3-A882-86F45CB87DF2}" destId="{D3C3E60F-8980-4542-A810-2476875A0981}" srcOrd="1" destOrd="0" presId="urn:microsoft.com/office/officeart/2005/8/layout/hierarchy1"/>
    <dgm:cxn modelId="{DBE2B64E-72A4-4C65-A038-AB852609DBEA}" type="presParOf" srcId="{D3C3E60F-8980-4542-A810-2476875A0981}" destId="{E55D97EB-24F4-4A29-B211-54785FF0B304}" srcOrd="0" destOrd="0" presId="urn:microsoft.com/office/officeart/2005/8/layout/hierarchy1"/>
    <dgm:cxn modelId="{659DFEDC-987D-4CAB-BF6D-618B8E28FF8D}" type="presParOf" srcId="{E55D97EB-24F4-4A29-B211-54785FF0B304}" destId="{2F1A81F7-11F5-41A0-8B57-E00294656506}" srcOrd="0" destOrd="0" presId="urn:microsoft.com/office/officeart/2005/8/layout/hierarchy1"/>
    <dgm:cxn modelId="{0166550A-56DC-468D-8238-1DDF69530979}" type="presParOf" srcId="{E55D97EB-24F4-4A29-B211-54785FF0B304}" destId="{4DB9C34D-580C-4308-BF1C-8EB8FC1C94E0}" srcOrd="1" destOrd="0" presId="urn:microsoft.com/office/officeart/2005/8/layout/hierarchy1"/>
    <dgm:cxn modelId="{B3DEEAAC-DB70-4676-9BFD-832FE24E2BD3}" type="presParOf" srcId="{D3C3E60F-8980-4542-A810-2476875A0981}" destId="{2F8F2D3C-3CB3-49AD-8A65-44BBCBC705CA}" srcOrd="1" destOrd="0" presId="urn:microsoft.com/office/officeart/2005/8/layout/hierarchy1"/>
    <dgm:cxn modelId="{EFAC2D71-B9DD-4379-B841-7299119666AD}" type="presParOf" srcId="{E99B5D00-CF9C-49E3-A882-86F45CB87DF2}" destId="{B9641653-544B-4D9F-93BD-49E64D56C307}" srcOrd="2" destOrd="0" presId="urn:microsoft.com/office/officeart/2005/8/layout/hierarchy1"/>
    <dgm:cxn modelId="{8BCAF0EC-5DDD-4152-B2F8-7AB3A12F089B}" type="presParOf" srcId="{E99B5D00-CF9C-49E3-A882-86F45CB87DF2}" destId="{C4405547-8EA3-451C-8291-90776C48336D}" srcOrd="3" destOrd="0" presId="urn:microsoft.com/office/officeart/2005/8/layout/hierarchy1"/>
    <dgm:cxn modelId="{67168D77-0F60-43ED-BE31-342D60DD462B}" type="presParOf" srcId="{C4405547-8EA3-451C-8291-90776C48336D}" destId="{EF9D2B46-86A9-4D6C-AF63-0AC889F4631D}" srcOrd="0" destOrd="0" presId="urn:microsoft.com/office/officeart/2005/8/layout/hierarchy1"/>
    <dgm:cxn modelId="{38CB25C2-DDA8-4574-9797-B62BD98775D0}" type="presParOf" srcId="{EF9D2B46-86A9-4D6C-AF63-0AC889F4631D}" destId="{6DB1DDA3-3388-4AE9-AC69-E1E8B8FC23A8}" srcOrd="0" destOrd="0" presId="urn:microsoft.com/office/officeart/2005/8/layout/hierarchy1"/>
    <dgm:cxn modelId="{AE5CEF65-F42D-42B6-B4A2-3B4BB1E82174}" type="presParOf" srcId="{EF9D2B46-86A9-4D6C-AF63-0AC889F4631D}" destId="{694BC90C-B075-4F15-B7FC-565A3D2A85A7}" srcOrd="1" destOrd="0" presId="urn:microsoft.com/office/officeart/2005/8/layout/hierarchy1"/>
    <dgm:cxn modelId="{2BA98414-CC09-418A-88C2-AD10FFF16B14}" type="presParOf" srcId="{C4405547-8EA3-451C-8291-90776C48336D}" destId="{A8573253-6FB9-48A4-99D0-EBD55BBD2D58}" srcOrd="1" destOrd="0" presId="urn:microsoft.com/office/officeart/2005/8/layout/hierarchy1"/>
    <dgm:cxn modelId="{88BEED91-D2CF-4319-9371-D2D50FCEDFDF}" type="presParOf" srcId="{E99B5D00-CF9C-49E3-A882-86F45CB87DF2}" destId="{66298BBB-60F0-4B04-89AC-FD36BF0DF829}" srcOrd="4" destOrd="0" presId="urn:microsoft.com/office/officeart/2005/8/layout/hierarchy1"/>
    <dgm:cxn modelId="{2BF34611-30D2-4B51-A102-D8DD26DB2CCD}" type="presParOf" srcId="{E99B5D00-CF9C-49E3-A882-86F45CB87DF2}" destId="{0394237F-E11F-4761-B945-07F29E519041}" srcOrd="5" destOrd="0" presId="urn:microsoft.com/office/officeart/2005/8/layout/hierarchy1"/>
    <dgm:cxn modelId="{188CE879-62C6-464C-A549-3437FB324FB8}" type="presParOf" srcId="{0394237F-E11F-4761-B945-07F29E519041}" destId="{531B4CA1-F3F3-4DC3-B996-DD3AC4A14400}" srcOrd="0" destOrd="0" presId="urn:microsoft.com/office/officeart/2005/8/layout/hierarchy1"/>
    <dgm:cxn modelId="{FF9B31D3-F77B-4393-8BA6-1485E17B418E}" type="presParOf" srcId="{531B4CA1-F3F3-4DC3-B996-DD3AC4A14400}" destId="{0654794A-F99C-4626-8DC7-57AC91F6C811}" srcOrd="0" destOrd="0" presId="urn:microsoft.com/office/officeart/2005/8/layout/hierarchy1"/>
    <dgm:cxn modelId="{B690EA84-4545-47E5-BDBE-60ADC3BEE7CA}" type="presParOf" srcId="{531B4CA1-F3F3-4DC3-B996-DD3AC4A14400}" destId="{16A9BFA4-889A-4584-AB65-FD1764FD4FC6}" srcOrd="1" destOrd="0" presId="urn:microsoft.com/office/officeart/2005/8/layout/hierarchy1"/>
    <dgm:cxn modelId="{4E458441-1EBF-456F-9B2E-2F1F92E012C7}" type="presParOf" srcId="{0394237F-E11F-4761-B945-07F29E519041}" destId="{35E8124F-E683-4F32-8D2A-9954FCB84176}" srcOrd="1" destOrd="0" presId="urn:microsoft.com/office/officeart/2005/8/layout/hierarchy1"/>
    <dgm:cxn modelId="{DBA5F16C-F5EF-4E7B-9801-7F3AB82596F5}" type="presParOf" srcId="{E99B5D00-CF9C-49E3-A882-86F45CB87DF2}" destId="{8E7524D4-1575-4009-9CB8-F47B8727A786}" srcOrd="6" destOrd="0" presId="urn:microsoft.com/office/officeart/2005/8/layout/hierarchy1"/>
    <dgm:cxn modelId="{96B8B564-81ED-4FDE-BC4B-C0EE4AEF390F}" type="presParOf" srcId="{E99B5D00-CF9C-49E3-A882-86F45CB87DF2}" destId="{A9732897-92AF-41BE-8D57-D0B2613BDDA5}" srcOrd="7" destOrd="0" presId="urn:microsoft.com/office/officeart/2005/8/layout/hierarchy1"/>
    <dgm:cxn modelId="{1C4F5AA6-8435-46C1-8F63-8403DD2AE386}" type="presParOf" srcId="{A9732897-92AF-41BE-8D57-D0B2613BDDA5}" destId="{EADB5D93-DE0E-4835-B70A-388BB6B351E4}" srcOrd="0" destOrd="0" presId="urn:microsoft.com/office/officeart/2005/8/layout/hierarchy1"/>
    <dgm:cxn modelId="{4C7D5504-7B3C-422C-9AA4-2B9432B8E9F0}" type="presParOf" srcId="{EADB5D93-DE0E-4835-B70A-388BB6B351E4}" destId="{767BE5E6-6584-4CB9-A5DF-1445A69E692E}" srcOrd="0" destOrd="0" presId="urn:microsoft.com/office/officeart/2005/8/layout/hierarchy1"/>
    <dgm:cxn modelId="{49B4EB9C-CA34-4DDC-B373-BC49D24374C7}" type="presParOf" srcId="{EADB5D93-DE0E-4835-B70A-388BB6B351E4}" destId="{BD9DBD15-0FDB-4853-9A52-5FE7481432FA}" srcOrd="1" destOrd="0" presId="urn:microsoft.com/office/officeart/2005/8/layout/hierarchy1"/>
    <dgm:cxn modelId="{55C4A172-6FBA-41C1-B623-D6E02C94FE4A}" type="presParOf" srcId="{A9732897-92AF-41BE-8D57-D0B2613BDDA5}" destId="{6A0EF154-5B52-4B4E-8359-42D75B2433EB}" srcOrd="1" destOrd="0" presId="urn:microsoft.com/office/officeart/2005/8/layout/hierarchy1"/>
    <dgm:cxn modelId="{64F8198C-464D-4120-AD72-EBA0E4897D18}" type="presParOf" srcId="{FF229A75-F245-402F-BF95-414B171CE53E}" destId="{EEF7FE15-ECEA-491F-8FB4-F47A715A2801}" srcOrd="4" destOrd="0" presId="urn:microsoft.com/office/officeart/2005/8/layout/hierarchy1"/>
    <dgm:cxn modelId="{7CC5C7CF-0D19-431D-9B89-1CC37B74839B}" type="presParOf" srcId="{FF229A75-F245-402F-BF95-414B171CE53E}" destId="{AB415314-322B-465C-A863-568291D51952}" srcOrd="5" destOrd="0" presId="urn:microsoft.com/office/officeart/2005/8/layout/hierarchy1"/>
    <dgm:cxn modelId="{CF8777E9-0DDA-48F0-9DCE-FF6D17E25215}" type="presParOf" srcId="{AB415314-322B-465C-A863-568291D51952}" destId="{40BF4B17-19F5-4DC9-A572-96881C491669}" srcOrd="0" destOrd="0" presId="urn:microsoft.com/office/officeart/2005/8/layout/hierarchy1"/>
    <dgm:cxn modelId="{4C8938A3-43F0-49DA-8A7F-7C9288838082}" type="presParOf" srcId="{40BF4B17-19F5-4DC9-A572-96881C491669}" destId="{009DD191-1827-49E3-BACE-AE10ED6DD213}" srcOrd="0" destOrd="0" presId="urn:microsoft.com/office/officeart/2005/8/layout/hierarchy1"/>
    <dgm:cxn modelId="{22A0A019-8EE2-48C5-80C7-1E641302398C}" type="presParOf" srcId="{40BF4B17-19F5-4DC9-A572-96881C491669}" destId="{59752BFA-9B33-4594-8A20-CFB02E680B7D}" srcOrd="1" destOrd="0" presId="urn:microsoft.com/office/officeart/2005/8/layout/hierarchy1"/>
    <dgm:cxn modelId="{FFC8EFD8-94AD-4A20-93D3-58935B88D674}" type="presParOf" srcId="{AB415314-322B-465C-A863-568291D51952}" destId="{DADCE447-6530-4940-9A55-9F0CC425F458}" srcOrd="1" destOrd="0" presId="urn:microsoft.com/office/officeart/2005/8/layout/hierarchy1"/>
    <dgm:cxn modelId="{A71DB71D-B22D-4D9D-81E9-0BEE1738BA9B}" type="presParOf" srcId="{FF229A75-F245-402F-BF95-414B171CE53E}" destId="{B25B7811-1044-463D-8E4F-856FC3879414}" srcOrd="6" destOrd="0" presId="urn:microsoft.com/office/officeart/2005/8/layout/hierarchy1"/>
    <dgm:cxn modelId="{8135A149-8A31-415F-AAD2-3DCDACD6535D}" type="presParOf" srcId="{FF229A75-F245-402F-BF95-414B171CE53E}" destId="{8B0D7E79-FFAD-41A9-B282-4F897C4521FC}" srcOrd="7" destOrd="0" presId="urn:microsoft.com/office/officeart/2005/8/layout/hierarchy1"/>
    <dgm:cxn modelId="{F1CB93E7-7F41-4425-98A7-143F16ECE718}" type="presParOf" srcId="{8B0D7E79-FFAD-41A9-B282-4F897C4521FC}" destId="{D0F9BA36-8519-4584-ABF6-05E5BB8CA711}" srcOrd="0" destOrd="0" presId="urn:microsoft.com/office/officeart/2005/8/layout/hierarchy1"/>
    <dgm:cxn modelId="{787B4454-333C-4CE7-BD7E-C3E5C6E7EE13}" type="presParOf" srcId="{D0F9BA36-8519-4584-ABF6-05E5BB8CA711}" destId="{AE18A402-0A89-41C1-B52A-E51E70ECFD92}" srcOrd="0" destOrd="0" presId="urn:microsoft.com/office/officeart/2005/8/layout/hierarchy1"/>
    <dgm:cxn modelId="{2AC3FB60-05E2-4423-818E-8D291A0507C5}" type="presParOf" srcId="{D0F9BA36-8519-4584-ABF6-05E5BB8CA711}" destId="{AEEE5393-7FFE-46FC-A491-A3EA05AF53DF}" srcOrd="1" destOrd="0" presId="urn:microsoft.com/office/officeart/2005/8/layout/hierarchy1"/>
    <dgm:cxn modelId="{8082F140-B4F5-4685-8B55-D84728290FB5}" type="presParOf" srcId="{8B0D7E79-FFAD-41A9-B282-4F897C4521FC}" destId="{1CE73B5B-CB70-4C12-850F-F188609D65A5}" srcOrd="1" destOrd="0" presId="urn:microsoft.com/office/officeart/2005/8/layout/hierarchy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0ADA1B-73AC-410B-9FB0-8E9228CE45C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EFD6115A-E118-48AE-9C01-B986BBC2E20C}">
      <dgm:prSet phldrT="[Text]"/>
      <dgm:spPr>
        <a:solidFill>
          <a:srgbClr val="0070C0"/>
        </a:solidFill>
      </dgm:spPr>
      <dgm:t>
        <a:bodyPr/>
        <a:lstStyle/>
        <a:p>
          <a:r>
            <a:rPr lang="de-DE" dirty="0" smtClean="0"/>
            <a:t>Primäres Gemeinschaftsrecht</a:t>
          </a:r>
          <a:endParaRPr lang="de-DE" dirty="0"/>
        </a:p>
      </dgm:t>
    </dgm:pt>
    <dgm:pt modelId="{44733C18-9125-4F68-842A-FD5CDC68B1EC}" type="parTrans" cxnId="{CC40267F-7EAC-4AF3-9FF7-F7E6B193B45C}">
      <dgm:prSet/>
      <dgm:spPr/>
      <dgm:t>
        <a:bodyPr/>
        <a:lstStyle/>
        <a:p>
          <a:endParaRPr lang="de-DE"/>
        </a:p>
      </dgm:t>
    </dgm:pt>
    <dgm:pt modelId="{D3A1599E-2C33-461C-96CD-3E46ACEE4CDC}" type="sibTrans" cxnId="{CC40267F-7EAC-4AF3-9FF7-F7E6B193B45C}">
      <dgm:prSet/>
      <dgm:spPr/>
      <dgm:t>
        <a:bodyPr/>
        <a:lstStyle/>
        <a:p>
          <a:endParaRPr lang="de-DE"/>
        </a:p>
      </dgm:t>
    </dgm:pt>
    <dgm:pt modelId="{B6265D6D-AC2D-455C-ABFF-3700AEFC7F65}" type="pres">
      <dgm:prSet presAssocID="{970ADA1B-73AC-410B-9FB0-8E9228CE45C1}" presName="diagram" presStyleCnt="0">
        <dgm:presLayoutVars>
          <dgm:dir/>
          <dgm:resizeHandles val="exact"/>
        </dgm:presLayoutVars>
      </dgm:prSet>
      <dgm:spPr/>
      <dgm:t>
        <a:bodyPr/>
        <a:lstStyle/>
        <a:p>
          <a:endParaRPr lang="de-DE"/>
        </a:p>
      </dgm:t>
    </dgm:pt>
    <dgm:pt modelId="{397C7E5D-F91F-4812-8B9F-7DCBDF2F9711}" type="pres">
      <dgm:prSet presAssocID="{EFD6115A-E118-48AE-9C01-B986BBC2E20C}" presName="node" presStyleLbl="node1" presStyleIdx="0" presStyleCnt="1" custScaleX="72509" custScaleY="18762" custLinFactNeighborX="5499" custLinFactNeighborY="-19863">
        <dgm:presLayoutVars>
          <dgm:bulletEnabled val="1"/>
        </dgm:presLayoutVars>
      </dgm:prSet>
      <dgm:spPr/>
      <dgm:t>
        <a:bodyPr/>
        <a:lstStyle/>
        <a:p>
          <a:endParaRPr lang="de-DE"/>
        </a:p>
      </dgm:t>
    </dgm:pt>
  </dgm:ptLst>
  <dgm:cxnLst>
    <dgm:cxn modelId="{CC40267F-7EAC-4AF3-9FF7-F7E6B193B45C}" srcId="{970ADA1B-73AC-410B-9FB0-8E9228CE45C1}" destId="{EFD6115A-E118-48AE-9C01-B986BBC2E20C}" srcOrd="0" destOrd="0" parTransId="{44733C18-9125-4F68-842A-FD5CDC68B1EC}" sibTransId="{D3A1599E-2C33-461C-96CD-3E46ACEE4CDC}"/>
    <dgm:cxn modelId="{78BE6F70-CFFD-4488-A123-0C4D9E2BC70F}" type="presOf" srcId="{970ADA1B-73AC-410B-9FB0-8E9228CE45C1}" destId="{B6265D6D-AC2D-455C-ABFF-3700AEFC7F65}" srcOrd="0" destOrd="0" presId="urn:microsoft.com/office/officeart/2005/8/layout/default"/>
    <dgm:cxn modelId="{13E5C89D-B1E9-49C9-BDDF-ACCB1394149D}" type="presOf" srcId="{EFD6115A-E118-48AE-9C01-B986BBC2E20C}" destId="{397C7E5D-F91F-4812-8B9F-7DCBDF2F9711}" srcOrd="0" destOrd="0" presId="urn:microsoft.com/office/officeart/2005/8/layout/default"/>
    <dgm:cxn modelId="{46579C13-5299-4096-9497-D0ED46BE5740}" type="presParOf" srcId="{B6265D6D-AC2D-455C-ABFF-3700AEFC7F65}" destId="{397C7E5D-F91F-4812-8B9F-7DCBDF2F971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70ADA1B-73AC-410B-9FB0-8E9228CE45C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EFD6115A-E118-48AE-9C01-B986BBC2E20C}">
      <dgm:prSet phldrT="[Text]"/>
      <dgm:spPr>
        <a:solidFill>
          <a:srgbClr val="0070C0"/>
        </a:solidFill>
      </dgm:spPr>
      <dgm:t>
        <a:bodyPr/>
        <a:lstStyle/>
        <a:p>
          <a:r>
            <a:rPr lang="de-DE" dirty="0" smtClean="0"/>
            <a:t>Primäres Gemeinschaftsrecht</a:t>
          </a:r>
          <a:endParaRPr lang="de-DE" dirty="0"/>
        </a:p>
      </dgm:t>
    </dgm:pt>
    <dgm:pt modelId="{44733C18-9125-4F68-842A-FD5CDC68B1EC}" type="parTrans" cxnId="{CC40267F-7EAC-4AF3-9FF7-F7E6B193B45C}">
      <dgm:prSet/>
      <dgm:spPr/>
      <dgm:t>
        <a:bodyPr/>
        <a:lstStyle/>
        <a:p>
          <a:endParaRPr lang="de-DE"/>
        </a:p>
      </dgm:t>
    </dgm:pt>
    <dgm:pt modelId="{D3A1599E-2C33-461C-96CD-3E46ACEE4CDC}" type="sibTrans" cxnId="{CC40267F-7EAC-4AF3-9FF7-F7E6B193B45C}">
      <dgm:prSet/>
      <dgm:spPr/>
      <dgm:t>
        <a:bodyPr/>
        <a:lstStyle/>
        <a:p>
          <a:endParaRPr lang="de-DE"/>
        </a:p>
      </dgm:t>
    </dgm:pt>
    <dgm:pt modelId="{B6265D6D-AC2D-455C-ABFF-3700AEFC7F65}" type="pres">
      <dgm:prSet presAssocID="{970ADA1B-73AC-410B-9FB0-8E9228CE45C1}" presName="diagram" presStyleCnt="0">
        <dgm:presLayoutVars>
          <dgm:dir/>
          <dgm:resizeHandles val="exact"/>
        </dgm:presLayoutVars>
      </dgm:prSet>
      <dgm:spPr/>
      <dgm:t>
        <a:bodyPr/>
        <a:lstStyle/>
        <a:p>
          <a:endParaRPr lang="de-DE"/>
        </a:p>
      </dgm:t>
    </dgm:pt>
    <dgm:pt modelId="{397C7E5D-F91F-4812-8B9F-7DCBDF2F9711}" type="pres">
      <dgm:prSet presAssocID="{EFD6115A-E118-48AE-9C01-B986BBC2E20C}" presName="node" presStyleLbl="node1" presStyleIdx="0" presStyleCnt="1" custScaleX="72509" custScaleY="18762" custLinFactNeighborX="-5498" custLinFactNeighborY="-10821">
        <dgm:presLayoutVars>
          <dgm:bulletEnabled val="1"/>
        </dgm:presLayoutVars>
      </dgm:prSet>
      <dgm:spPr/>
      <dgm:t>
        <a:bodyPr/>
        <a:lstStyle/>
        <a:p>
          <a:endParaRPr lang="de-DE"/>
        </a:p>
      </dgm:t>
    </dgm:pt>
  </dgm:ptLst>
  <dgm:cxnLst>
    <dgm:cxn modelId="{CC40267F-7EAC-4AF3-9FF7-F7E6B193B45C}" srcId="{970ADA1B-73AC-410B-9FB0-8E9228CE45C1}" destId="{EFD6115A-E118-48AE-9C01-B986BBC2E20C}" srcOrd="0" destOrd="0" parTransId="{44733C18-9125-4F68-842A-FD5CDC68B1EC}" sibTransId="{D3A1599E-2C33-461C-96CD-3E46ACEE4CDC}"/>
    <dgm:cxn modelId="{78BE6F70-CFFD-4488-A123-0C4D9E2BC70F}" type="presOf" srcId="{970ADA1B-73AC-410B-9FB0-8E9228CE45C1}" destId="{B6265D6D-AC2D-455C-ABFF-3700AEFC7F65}" srcOrd="0" destOrd="0" presId="urn:microsoft.com/office/officeart/2005/8/layout/default"/>
    <dgm:cxn modelId="{13E5C89D-B1E9-49C9-BDDF-ACCB1394149D}" type="presOf" srcId="{EFD6115A-E118-48AE-9C01-B986BBC2E20C}" destId="{397C7E5D-F91F-4812-8B9F-7DCBDF2F9711}" srcOrd="0" destOrd="0" presId="urn:microsoft.com/office/officeart/2005/8/layout/default"/>
    <dgm:cxn modelId="{46579C13-5299-4096-9497-D0ED46BE5740}" type="presParOf" srcId="{B6265D6D-AC2D-455C-ABFF-3700AEFC7F65}" destId="{397C7E5D-F91F-4812-8B9F-7DCBDF2F971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B885C8-7441-40D5-959F-993099FDC097}">
      <dsp:nvSpPr>
        <dsp:cNvPr id="0" name=""/>
        <dsp:cNvSpPr/>
      </dsp:nvSpPr>
      <dsp:spPr>
        <a:xfrm>
          <a:off x="0" y="0"/>
          <a:ext cx="8128000" cy="1625600"/>
        </a:xfrm>
        <a:prstGeom prst="rect">
          <a:avLst/>
        </a:prstGeom>
        <a:solidFill>
          <a:srgbClr val="0070C0"/>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de-DE" sz="6500" kern="1200" dirty="0" smtClean="0">
              <a:solidFill>
                <a:schemeClr val="accent3"/>
              </a:solidFill>
            </a:rPr>
            <a:t>Die Umwelt</a:t>
          </a:r>
          <a:endParaRPr lang="de-DE" sz="6500" kern="1200" dirty="0">
            <a:solidFill>
              <a:schemeClr val="accent3"/>
            </a:solidFill>
          </a:endParaRPr>
        </a:p>
      </dsp:txBody>
      <dsp:txXfrm>
        <a:off x="0" y="0"/>
        <a:ext cx="8128000" cy="1625600"/>
      </dsp:txXfrm>
    </dsp:sp>
    <dsp:sp modelId="{414AF37A-033B-4BC8-8BB6-757C89A49016}">
      <dsp:nvSpPr>
        <dsp:cNvPr id="0" name=""/>
        <dsp:cNvSpPr/>
      </dsp:nvSpPr>
      <dsp:spPr>
        <a:xfrm>
          <a:off x="3968" y="1625600"/>
          <a:ext cx="2706687" cy="341376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e-DE" sz="2600" kern="1200" dirty="0" smtClean="0"/>
            <a:t>Natürliche Umwelt</a:t>
          </a:r>
        </a:p>
        <a:p>
          <a:pPr lvl="0" algn="ctr" defTabSz="1155700">
            <a:lnSpc>
              <a:spcPct val="90000"/>
            </a:lnSpc>
            <a:spcBef>
              <a:spcPct val="0"/>
            </a:spcBef>
            <a:spcAft>
              <a:spcPct val="35000"/>
            </a:spcAft>
          </a:pPr>
          <a:r>
            <a:rPr lang="de-DE" sz="2600" kern="1200" dirty="0" smtClean="0"/>
            <a:t>(restriktiver Umweltbegriff)</a:t>
          </a:r>
          <a:endParaRPr lang="de-DE" sz="2600" kern="1200" dirty="0"/>
        </a:p>
      </dsp:txBody>
      <dsp:txXfrm>
        <a:off x="3968" y="1625600"/>
        <a:ext cx="2706687" cy="3413760"/>
      </dsp:txXfrm>
    </dsp:sp>
    <dsp:sp modelId="{B44E534A-1F1E-420C-88B0-1B983425A7FB}">
      <dsp:nvSpPr>
        <dsp:cNvPr id="0" name=""/>
        <dsp:cNvSpPr/>
      </dsp:nvSpPr>
      <dsp:spPr>
        <a:xfrm>
          <a:off x="2710656" y="1625600"/>
          <a:ext cx="2706687" cy="341376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e-DE" sz="2600" kern="1200" dirty="0" smtClean="0"/>
            <a:t>Gegenständliche Umwelt</a:t>
          </a:r>
        </a:p>
        <a:p>
          <a:pPr lvl="0" algn="ctr" defTabSz="1155700">
            <a:lnSpc>
              <a:spcPct val="90000"/>
            </a:lnSpc>
            <a:spcBef>
              <a:spcPct val="0"/>
            </a:spcBef>
            <a:spcAft>
              <a:spcPct val="35000"/>
            </a:spcAft>
          </a:pPr>
          <a:r>
            <a:rPr lang="de-DE" sz="2600" kern="1200" dirty="0" smtClean="0"/>
            <a:t>(</a:t>
          </a:r>
          <a:r>
            <a:rPr lang="de-DE" sz="2600" kern="1200" dirty="0" err="1" smtClean="0"/>
            <a:t>modifzierter</a:t>
          </a:r>
          <a:r>
            <a:rPr lang="de-DE" sz="2600" kern="1200" dirty="0" smtClean="0"/>
            <a:t> restriktiver Umweltbegriff)</a:t>
          </a:r>
          <a:endParaRPr lang="de-DE" sz="2600" kern="1200" dirty="0"/>
        </a:p>
      </dsp:txBody>
      <dsp:txXfrm>
        <a:off x="2710656" y="1625600"/>
        <a:ext cx="2706687" cy="3413760"/>
      </dsp:txXfrm>
    </dsp:sp>
    <dsp:sp modelId="{3AB872CF-7E91-42C0-B2AA-399D9468F6DE}">
      <dsp:nvSpPr>
        <dsp:cNvPr id="0" name=""/>
        <dsp:cNvSpPr/>
      </dsp:nvSpPr>
      <dsp:spPr>
        <a:xfrm>
          <a:off x="5417343" y="1625600"/>
          <a:ext cx="2706687" cy="341376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e-DE" sz="2600" kern="1200" dirty="0" smtClean="0"/>
            <a:t>Soziale Umwelt</a:t>
          </a:r>
        </a:p>
        <a:p>
          <a:pPr lvl="0" algn="ctr" defTabSz="1155700">
            <a:lnSpc>
              <a:spcPct val="90000"/>
            </a:lnSpc>
            <a:spcBef>
              <a:spcPct val="0"/>
            </a:spcBef>
            <a:spcAft>
              <a:spcPct val="35000"/>
            </a:spcAft>
          </a:pPr>
          <a:r>
            <a:rPr lang="de-DE" sz="2600" kern="1200" dirty="0" smtClean="0"/>
            <a:t>(weiter Umweltbegriff)</a:t>
          </a:r>
          <a:endParaRPr lang="de-DE" sz="2600" kern="1200" dirty="0"/>
        </a:p>
      </dsp:txBody>
      <dsp:txXfrm>
        <a:off x="5417343" y="1625600"/>
        <a:ext cx="2706687" cy="3413760"/>
      </dsp:txXfrm>
    </dsp:sp>
    <dsp:sp modelId="{B3B69726-D052-4750-8053-3E99DE26A3A6}">
      <dsp:nvSpPr>
        <dsp:cNvPr id="0" name=""/>
        <dsp:cNvSpPr/>
      </dsp:nvSpPr>
      <dsp:spPr>
        <a:xfrm>
          <a:off x="0" y="5039360"/>
          <a:ext cx="8128000" cy="379306"/>
        </a:xfrm>
        <a:prstGeom prst="rect">
          <a:avLst/>
        </a:prstGeom>
        <a:solidFill>
          <a:srgbClr val="0070C0"/>
        </a:solidFill>
        <a:ln>
          <a:noFill/>
        </a:ln>
        <a:effectLst/>
      </dsp:spPr>
      <dsp:style>
        <a:lnRef idx="0">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C7E5D-F91F-4812-8B9F-7DCBDF2F9711}">
      <dsp:nvSpPr>
        <dsp:cNvPr id="0" name=""/>
        <dsp:cNvSpPr/>
      </dsp:nvSpPr>
      <dsp:spPr>
        <a:xfrm>
          <a:off x="670585" y="0"/>
          <a:ext cx="5512556" cy="8558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de-DE" sz="2800" kern="1200" dirty="0" smtClean="0"/>
            <a:t>Sekundäres Gemeinschaftsrecht</a:t>
          </a:r>
          <a:endParaRPr lang="de-DE" sz="2800" kern="1200" dirty="0"/>
        </a:p>
      </dsp:txBody>
      <dsp:txXfrm>
        <a:off x="670585" y="0"/>
        <a:ext cx="5512556" cy="85583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C7E5D-F91F-4812-8B9F-7DCBDF2F9711}">
      <dsp:nvSpPr>
        <dsp:cNvPr id="0" name=""/>
        <dsp:cNvSpPr/>
      </dsp:nvSpPr>
      <dsp:spPr>
        <a:xfrm>
          <a:off x="714072" y="0"/>
          <a:ext cx="5512556" cy="8558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de-DE" sz="3200" kern="1200" dirty="0" smtClean="0"/>
            <a:t>Deutsches Verfassungsrecht</a:t>
          </a:r>
          <a:endParaRPr lang="de-DE" sz="3200" kern="1200" dirty="0"/>
        </a:p>
      </dsp:txBody>
      <dsp:txXfrm>
        <a:off x="714072" y="0"/>
        <a:ext cx="5512556" cy="8558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C7E5D-F91F-4812-8B9F-7DCBDF2F9711}">
      <dsp:nvSpPr>
        <dsp:cNvPr id="0" name=""/>
        <dsp:cNvSpPr/>
      </dsp:nvSpPr>
      <dsp:spPr>
        <a:xfrm>
          <a:off x="556777" y="0"/>
          <a:ext cx="5469489" cy="849151"/>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de-DE" sz="3200" kern="1200" dirty="0" smtClean="0"/>
            <a:t>Deutsches Verfassungsrecht</a:t>
          </a:r>
          <a:endParaRPr lang="de-DE" sz="3200" kern="1200" dirty="0"/>
        </a:p>
      </dsp:txBody>
      <dsp:txXfrm>
        <a:off x="556777" y="0"/>
        <a:ext cx="5469489" cy="84915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85AE7-E14F-4252-8EB8-BB688A0BDD22}">
      <dsp:nvSpPr>
        <dsp:cNvPr id="0" name=""/>
        <dsp:cNvSpPr/>
      </dsp:nvSpPr>
      <dsp:spPr>
        <a:xfrm>
          <a:off x="556777" y="0"/>
          <a:ext cx="5469489" cy="849151"/>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de-DE" sz="3200" kern="1200" dirty="0" smtClean="0"/>
            <a:t>Deutsches Verfassungsrecht</a:t>
          </a:r>
          <a:endParaRPr lang="de-DE" sz="3200" kern="1200" dirty="0"/>
        </a:p>
      </dsp:txBody>
      <dsp:txXfrm>
        <a:off x="556777" y="0"/>
        <a:ext cx="5469489" cy="84915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85AE7-E14F-4252-8EB8-BB688A0BDD22}">
      <dsp:nvSpPr>
        <dsp:cNvPr id="0" name=""/>
        <dsp:cNvSpPr/>
      </dsp:nvSpPr>
      <dsp:spPr>
        <a:xfrm>
          <a:off x="1941405" y="0"/>
          <a:ext cx="5469489" cy="849151"/>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de-DE" sz="3100" kern="1200" dirty="0" smtClean="0"/>
            <a:t>Verwaltungsrecht des Bundes</a:t>
          </a:r>
          <a:endParaRPr lang="de-DE" sz="3100" kern="1200" dirty="0"/>
        </a:p>
      </dsp:txBody>
      <dsp:txXfrm>
        <a:off x="1941405" y="0"/>
        <a:ext cx="5469489" cy="84915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E01F5-15F5-4D19-8EE7-28872833A75D}">
      <dsp:nvSpPr>
        <dsp:cNvPr id="0" name=""/>
        <dsp:cNvSpPr/>
      </dsp:nvSpPr>
      <dsp:spPr>
        <a:xfrm>
          <a:off x="3937000" y="2256261"/>
          <a:ext cx="2793999" cy="664845"/>
        </a:xfrm>
        <a:custGeom>
          <a:avLst/>
          <a:gdLst/>
          <a:ahLst/>
          <a:cxnLst/>
          <a:rect l="0" t="0" r="0" b="0"/>
          <a:pathLst>
            <a:path>
              <a:moveTo>
                <a:pt x="0" y="0"/>
              </a:moveTo>
              <a:lnTo>
                <a:pt x="0" y="453072"/>
              </a:lnTo>
              <a:lnTo>
                <a:pt x="2793999" y="453072"/>
              </a:lnTo>
              <a:lnTo>
                <a:pt x="2793999" y="664845"/>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35002FF0-FCD0-4297-8B05-5B7C0362F807}">
      <dsp:nvSpPr>
        <dsp:cNvPr id="0" name=""/>
        <dsp:cNvSpPr/>
      </dsp:nvSpPr>
      <dsp:spPr>
        <a:xfrm>
          <a:off x="3891280" y="2256261"/>
          <a:ext cx="91440" cy="664845"/>
        </a:xfrm>
        <a:custGeom>
          <a:avLst/>
          <a:gdLst/>
          <a:ahLst/>
          <a:cxnLst/>
          <a:rect l="0" t="0" r="0" b="0"/>
          <a:pathLst>
            <a:path>
              <a:moveTo>
                <a:pt x="45720" y="0"/>
              </a:moveTo>
              <a:lnTo>
                <a:pt x="45720" y="664845"/>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5A9740E3-3413-41BC-9BF3-B60CF1969D24}">
      <dsp:nvSpPr>
        <dsp:cNvPr id="0" name=""/>
        <dsp:cNvSpPr/>
      </dsp:nvSpPr>
      <dsp:spPr>
        <a:xfrm>
          <a:off x="1143000" y="2256261"/>
          <a:ext cx="2793999" cy="664845"/>
        </a:xfrm>
        <a:custGeom>
          <a:avLst/>
          <a:gdLst/>
          <a:ahLst/>
          <a:cxnLst/>
          <a:rect l="0" t="0" r="0" b="0"/>
          <a:pathLst>
            <a:path>
              <a:moveTo>
                <a:pt x="2793999" y="0"/>
              </a:moveTo>
              <a:lnTo>
                <a:pt x="2793999" y="453072"/>
              </a:lnTo>
              <a:lnTo>
                <a:pt x="0" y="453072"/>
              </a:lnTo>
              <a:lnTo>
                <a:pt x="0" y="664845"/>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0F19BC46-C256-43F6-8728-DFB7B4FC5F9F}">
      <dsp:nvSpPr>
        <dsp:cNvPr id="0" name=""/>
        <dsp:cNvSpPr/>
      </dsp:nvSpPr>
      <dsp:spPr>
        <a:xfrm>
          <a:off x="2794000" y="804651"/>
          <a:ext cx="2285999" cy="1451609"/>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4A6BD2-BCE8-4AA3-8DA0-A919BB51CF67}">
      <dsp:nvSpPr>
        <dsp:cNvPr id="0" name=""/>
        <dsp:cNvSpPr/>
      </dsp:nvSpPr>
      <dsp:spPr>
        <a:xfrm>
          <a:off x="3048000" y="1045951"/>
          <a:ext cx="2285999" cy="1451609"/>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solidFill>
                <a:schemeClr val="tx2"/>
              </a:solidFill>
            </a:rPr>
            <a:t>Prinzipientrias des Umweltrechts</a:t>
          </a:r>
          <a:endParaRPr lang="de-DE" sz="1800" kern="1200" dirty="0">
            <a:solidFill>
              <a:schemeClr val="tx2"/>
            </a:solidFill>
          </a:endParaRPr>
        </a:p>
      </dsp:txBody>
      <dsp:txXfrm>
        <a:off x="3090516" y="1088467"/>
        <a:ext cx="2200967" cy="1366577"/>
      </dsp:txXfrm>
    </dsp:sp>
    <dsp:sp modelId="{B968FC33-C752-43B3-86F0-B6E25FBA7604}">
      <dsp:nvSpPr>
        <dsp:cNvPr id="0" name=""/>
        <dsp:cNvSpPr/>
      </dsp:nvSpPr>
      <dsp:spPr>
        <a:xfrm>
          <a:off x="0" y="2921106"/>
          <a:ext cx="2285999" cy="1451609"/>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EE100F-CDBF-4AB9-895A-27B6EBEE789A}">
      <dsp:nvSpPr>
        <dsp:cNvPr id="0" name=""/>
        <dsp:cNvSpPr/>
      </dsp:nvSpPr>
      <dsp:spPr>
        <a:xfrm>
          <a:off x="254000" y="3162406"/>
          <a:ext cx="2285999" cy="1451609"/>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solidFill>
                <a:schemeClr val="tx2"/>
              </a:solidFill>
            </a:rPr>
            <a:t>Vorsorgeprinzip</a:t>
          </a:r>
          <a:endParaRPr lang="de-DE" sz="1800" kern="1200" dirty="0">
            <a:solidFill>
              <a:schemeClr val="tx2"/>
            </a:solidFill>
          </a:endParaRPr>
        </a:p>
      </dsp:txBody>
      <dsp:txXfrm>
        <a:off x="296516" y="3204922"/>
        <a:ext cx="2200967" cy="1366577"/>
      </dsp:txXfrm>
    </dsp:sp>
    <dsp:sp modelId="{C6AB30E6-E254-4DEB-BA7B-1AE7C6B7A3F9}">
      <dsp:nvSpPr>
        <dsp:cNvPr id="0" name=""/>
        <dsp:cNvSpPr/>
      </dsp:nvSpPr>
      <dsp:spPr>
        <a:xfrm>
          <a:off x="2794000" y="2921106"/>
          <a:ext cx="2285999" cy="1451609"/>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9276E7-0E33-48FC-B552-F4D222CCF89D}">
      <dsp:nvSpPr>
        <dsp:cNvPr id="0" name=""/>
        <dsp:cNvSpPr/>
      </dsp:nvSpPr>
      <dsp:spPr>
        <a:xfrm>
          <a:off x="3048000" y="3162406"/>
          <a:ext cx="2285999" cy="1451609"/>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solidFill>
                <a:schemeClr val="tx2"/>
              </a:solidFill>
            </a:rPr>
            <a:t>Verursacherprinzip</a:t>
          </a:r>
          <a:endParaRPr lang="de-DE" sz="1800" kern="1200" dirty="0">
            <a:solidFill>
              <a:schemeClr val="tx2"/>
            </a:solidFill>
          </a:endParaRPr>
        </a:p>
      </dsp:txBody>
      <dsp:txXfrm>
        <a:off x="3090516" y="3204922"/>
        <a:ext cx="2200967" cy="1366577"/>
      </dsp:txXfrm>
    </dsp:sp>
    <dsp:sp modelId="{A2EA041A-8ABA-4C0A-B764-9C1F22188CE8}">
      <dsp:nvSpPr>
        <dsp:cNvPr id="0" name=""/>
        <dsp:cNvSpPr/>
      </dsp:nvSpPr>
      <dsp:spPr>
        <a:xfrm>
          <a:off x="5587999" y="2921106"/>
          <a:ext cx="2285999" cy="1451609"/>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484BD1-9B7A-437F-903B-C548B91377A5}">
      <dsp:nvSpPr>
        <dsp:cNvPr id="0" name=""/>
        <dsp:cNvSpPr/>
      </dsp:nvSpPr>
      <dsp:spPr>
        <a:xfrm>
          <a:off x="5841999" y="3162406"/>
          <a:ext cx="2285999" cy="1451609"/>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t>Kooperationsprinzip</a:t>
          </a:r>
          <a:endParaRPr lang="de-DE" sz="1800" kern="1200" dirty="0"/>
        </a:p>
      </dsp:txBody>
      <dsp:txXfrm>
        <a:off x="5884515" y="3204922"/>
        <a:ext cx="2200967" cy="136657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8010CE-1DD6-4C4B-8498-EEACC76E188C}">
      <dsp:nvSpPr>
        <dsp:cNvPr id="0" name=""/>
        <dsp:cNvSpPr/>
      </dsp:nvSpPr>
      <dsp:spPr>
        <a:xfrm>
          <a:off x="3113" y="57428"/>
          <a:ext cx="8428160" cy="123599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a:lnSpc>
              <a:spcPct val="90000"/>
            </a:lnSpc>
            <a:spcBef>
              <a:spcPct val="0"/>
            </a:spcBef>
            <a:spcAft>
              <a:spcPct val="35000"/>
            </a:spcAft>
          </a:pPr>
          <a:r>
            <a:rPr lang="de-DE" sz="5600" kern="1200" baseline="0" dirty="0" smtClean="0">
              <a:solidFill>
                <a:schemeClr val="accent3"/>
              </a:solidFill>
              <a:latin typeface="Arial" panose="020B0604020202020204" pitchFamily="34" charset="0"/>
              <a:ea typeface="+mn-ea"/>
              <a:cs typeface="Arial" panose="020B0604020202020204" pitchFamily="34" charset="0"/>
            </a:rPr>
            <a:t>Staatsministerium</a:t>
          </a:r>
          <a:endParaRPr lang="de-DE" sz="5600" kern="1200" baseline="0" dirty="0">
            <a:solidFill>
              <a:schemeClr val="accent3"/>
            </a:solidFill>
            <a:latin typeface="Arial" panose="020B0604020202020204" pitchFamily="34" charset="0"/>
            <a:ea typeface="+mn-ea"/>
            <a:cs typeface="Arial" panose="020B0604020202020204" pitchFamily="34" charset="0"/>
          </a:endParaRPr>
        </a:p>
      </dsp:txBody>
      <dsp:txXfrm>
        <a:off x="39314" y="93629"/>
        <a:ext cx="8355758" cy="1163596"/>
      </dsp:txXfrm>
    </dsp:sp>
    <dsp:sp modelId="{7FF6C80F-7076-4C5C-A5B8-D52E96E3BB17}">
      <dsp:nvSpPr>
        <dsp:cNvPr id="0" name=""/>
        <dsp:cNvSpPr/>
      </dsp:nvSpPr>
      <dsp:spPr>
        <a:xfrm>
          <a:off x="3113" y="1384631"/>
          <a:ext cx="4044222" cy="123599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de-DE" sz="4200" kern="1200" dirty="0" smtClean="0">
              <a:solidFill>
                <a:srgbClr val="FFFFFF"/>
              </a:solidFill>
              <a:latin typeface="Arial" panose="020B0604020202020204" pitchFamily="34" charset="0"/>
              <a:ea typeface="+mn-ea"/>
              <a:cs typeface="Arial" panose="020B0604020202020204" pitchFamily="34" charset="0"/>
            </a:rPr>
            <a:t>Regierungen</a:t>
          </a:r>
          <a:endParaRPr lang="de-DE" sz="4200" kern="1200" dirty="0">
            <a:solidFill>
              <a:srgbClr val="FFFFFF"/>
            </a:solidFill>
            <a:latin typeface="Arial" panose="020B0604020202020204" pitchFamily="34" charset="0"/>
            <a:ea typeface="+mn-ea"/>
            <a:cs typeface="Arial" panose="020B0604020202020204" pitchFamily="34" charset="0"/>
          </a:endParaRPr>
        </a:p>
      </dsp:txBody>
      <dsp:txXfrm>
        <a:off x="39314" y="1420832"/>
        <a:ext cx="3971820" cy="1163596"/>
      </dsp:txXfrm>
    </dsp:sp>
    <dsp:sp modelId="{1A87B502-A83B-4837-94FB-CA2709FBA7CA}">
      <dsp:nvSpPr>
        <dsp:cNvPr id="0" name=""/>
        <dsp:cNvSpPr/>
      </dsp:nvSpPr>
      <dsp:spPr>
        <a:xfrm>
          <a:off x="3113" y="2766387"/>
          <a:ext cx="4044222" cy="123599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de-DE" sz="4200" kern="1200" dirty="0" smtClean="0">
              <a:solidFill>
                <a:srgbClr val="FFFFFF"/>
              </a:solidFill>
              <a:latin typeface="Arial" panose="020B0604020202020204" pitchFamily="34" charset="0"/>
              <a:ea typeface="+mn-ea"/>
              <a:cs typeface="Arial" panose="020B0604020202020204" pitchFamily="34" charset="0"/>
            </a:rPr>
            <a:t>Landratsämter</a:t>
          </a:r>
          <a:endParaRPr lang="de-DE" sz="4200" kern="1200" dirty="0">
            <a:solidFill>
              <a:srgbClr val="FFFFFF"/>
            </a:solidFill>
            <a:latin typeface="Arial" panose="020B0604020202020204" pitchFamily="34" charset="0"/>
            <a:ea typeface="+mn-ea"/>
            <a:cs typeface="Arial" panose="020B0604020202020204" pitchFamily="34" charset="0"/>
          </a:endParaRPr>
        </a:p>
      </dsp:txBody>
      <dsp:txXfrm>
        <a:off x="39314" y="2802588"/>
        <a:ext cx="3971820" cy="1163596"/>
      </dsp:txXfrm>
    </dsp:sp>
    <dsp:sp modelId="{10B18E64-F63E-41E8-8275-9314911B1C64}">
      <dsp:nvSpPr>
        <dsp:cNvPr id="0" name=""/>
        <dsp:cNvSpPr/>
      </dsp:nvSpPr>
      <dsp:spPr>
        <a:xfrm>
          <a:off x="4387050" y="1384631"/>
          <a:ext cx="4044222" cy="123599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de-DE" sz="4200" kern="1200" dirty="0" smtClean="0">
              <a:solidFill>
                <a:srgbClr val="FFFFFF"/>
              </a:solidFill>
              <a:latin typeface="Arial" panose="020B0604020202020204" pitchFamily="34" charset="0"/>
              <a:ea typeface="+mn-ea"/>
              <a:cs typeface="Arial" panose="020B0604020202020204" pitchFamily="34" charset="0"/>
            </a:rPr>
            <a:t>Fachbehörden</a:t>
          </a:r>
          <a:endParaRPr lang="de-DE" sz="4200" kern="1200" dirty="0">
            <a:solidFill>
              <a:srgbClr val="FFFFFF"/>
            </a:solidFill>
            <a:latin typeface="Arial" panose="020B0604020202020204" pitchFamily="34" charset="0"/>
            <a:ea typeface="+mn-ea"/>
            <a:cs typeface="Arial" panose="020B0604020202020204" pitchFamily="34" charset="0"/>
          </a:endParaRPr>
        </a:p>
      </dsp:txBody>
      <dsp:txXfrm>
        <a:off x="4423251" y="1420832"/>
        <a:ext cx="3971820" cy="116359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97DC3-C424-44AD-A531-EFBEB7AF8E9A}">
      <dsp:nvSpPr>
        <dsp:cNvPr id="0" name=""/>
        <dsp:cNvSpPr/>
      </dsp:nvSpPr>
      <dsp:spPr>
        <a:xfrm>
          <a:off x="677322" y="0"/>
          <a:ext cx="3745353" cy="145581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de-DE" sz="2600" b="1" kern="1200" dirty="0" smtClean="0">
              <a:solidFill>
                <a:schemeClr val="tx1"/>
              </a:solidFill>
              <a:latin typeface="Arial"/>
              <a:ea typeface="+mn-ea"/>
              <a:cs typeface="+mn-cs"/>
            </a:rPr>
            <a:t>Straftaten </a:t>
          </a:r>
        </a:p>
        <a:p>
          <a:pPr lvl="0" algn="ctr" defTabSz="1155700">
            <a:lnSpc>
              <a:spcPct val="90000"/>
            </a:lnSpc>
            <a:spcBef>
              <a:spcPct val="0"/>
            </a:spcBef>
            <a:spcAft>
              <a:spcPct val="35000"/>
            </a:spcAft>
          </a:pPr>
          <a:r>
            <a:rPr lang="de-DE" sz="2600" kern="1200" dirty="0" smtClean="0">
              <a:solidFill>
                <a:schemeClr val="tx1"/>
              </a:solidFill>
              <a:latin typeface="Arial"/>
              <a:ea typeface="+mn-ea"/>
              <a:cs typeface="+mn-cs"/>
            </a:rPr>
            <a:t>§§ 324 ff. StGB</a:t>
          </a:r>
          <a:endParaRPr lang="de-DE" sz="2600" kern="1200" dirty="0">
            <a:solidFill>
              <a:schemeClr val="tx1"/>
            </a:solidFill>
            <a:latin typeface="Arial"/>
            <a:ea typeface="+mn-ea"/>
            <a:cs typeface="+mn-cs"/>
          </a:endParaRPr>
        </a:p>
      </dsp:txBody>
      <dsp:txXfrm>
        <a:off x="719961" y="42639"/>
        <a:ext cx="3660075" cy="1370540"/>
      </dsp:txXfrm>
    </dsp:sp>
    <dsp:sp modelId="{5FDDE2B6-D4F3-4A8B-8D8F-44A52FE614C5}">
      <dsp:nvSpPr>
        <dsp:cNvPr id="0" name=""/>
        <dsp:cNvSpPr/>
      </dsp:nvSpPr>
      <dsp:spPr>
        <a:xfrm>
          <a:off x="1051857" y="1455818"/>
          <a:ext cx="345360" cy="1093473"/>
        </a:xfrm>
        <a:custGeom>
          <a:avLst/>
          <a:gdLst/>
          <a:ahLst/>
          <a:cxnLst/>
          <a:rect l="0" t="0" r="0" b="0"/>
          <a:pathLst>
            <a:path>
              <a:moveTo>
                <a:pt x="0" y="0"/>
              </a:moveTo>
              <a:lnTo>
                <a:pt x="0" y="1091863"/>
              </a:lnTo>
              <a:lnTo>
                <a:pt x="374535" y="1091863"/>
              </a:lnTo>
            </a:path>
          </a:pathLst>
        </a:custGeom>
        <a:noFill/>
        <a:ln w="25400" cap="flat" cmpd="sng" algn="ctr">
          <a:solidFill>
            <a:srgbClr val="333399">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18963641-8C4A-4EE0-83B6-D167DB7CB2B5}">
      <dsp:nvSpPr>
        <dsp:cNvPr id="0" name=""/>
        <dsp:cNvSpPr/>
      </dsp:nvSpPr>
      <dsp:spPr>
        <a:xfrm>
          <a:off x="1397218" y="1821382"/>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de-DE" sz="2000" kern="1200" dirty="0" smtClean="0">
              <a:solidFill>
                <a:srgbClr val="000000">
                  <a:hueOff val="0"/>
                  <a:satOff val="0"/>
                  <a:lumOff val="0"/>
                  <a:alphaOff val="0"/>
                </a:srgbClr>
              </a:solidFill>
              <a:latin typeface="Arial"/>
              <a:ea typeface="+mn-ea"/>
              <a:cs typeface="+mn-cs"/>
            </a:rPr>
            <a:t>Nur </a:t>
          </a:r>
          <a:r>
            <a:rPr lang="de-DE" sz="2000" b="1" kern="1200" dirty="0" smtClean="0">
              <a:solidFill>
                <a:srgbClr val="000000">
                  <a:hueOff val="0"/>
                  <a:satOff val="0"/>
                  <a:lumOff val="0"/>
                  <a:alphaOff val="0"/>
                </a:srgbClr>
              </a:solidFill>
              <a:latin typeface="Arial"/>
              <a:ea typeface="+mn-ea"/>
              <a:cs typeface="+mn-cs"/>
            </a:rPr>
            <a:t>individuelle</a:t>
          </a:r>
          <a:r>
            <a:rPr lang="de-DE" sz="2000" kern="1200" dirty="0" smtClean="0">
              <a:solidFill>
                <a:srgbClr val="000000">
                  <a:hueOff val="0"/>
                  <a:satOff val="0"/>
                  <a:lumOff val="0"/>
                  <a:alphaOff val="0"/>
                </a:srgbClr>
              </a:solidFill>
              <a:latin typeface="Arial"/>
              <a:ea typeface="+mn-ea"/>
              <a:cs typeface="+mn-cs"/>
            </a:rPr>
            <a:t> Verantwortlichkeit</a:t>
          </a:r>
          <a:endParaRPr lang="de-DE" sz="2000" kern="1200" dirty="0">
            <a:solidFill>
              <a:srgbClr val="000000">
                <a:hueOff val="0"/>
                <a:satOff val="0"/>
                <a:lumOff val="0"/>
                <a:alphaOff val="0"/>
              </a:srgbClr>
            </a:solidFill>
            <a:latin typeface="Arial"/>
            <a:ea typeface="+mn-ea"/>
            <a:cs typeface="+mn-cs"/>
          </a:endParaRPr>
        </a:p>
      </dsp:txBody>
      <dsp:txXfrm>
        <a:off x="1439857" y="1864021"/>
        <a:ext cx="2244030" cy="1370540"/>
      </dsp:txXfrm>
    </dsp:sp>
    <dsp:sp modelId="{543FFC5C-4BEA-410C-9304-1AC2A86619EB}">
      <dsp:nvSpPr>
        <dsp:cNvPr id="0" name=""/>
        <dsp:cNvSpPr/>
      </dsp:nvSpPr>
      <dsp:spPr>
        <a:xfrm>
          <a:off x="1051857" y="1455818"/>
          <a:ext cx="345360" cy="2913246"/>
        </a:xfrm>
        <a:custGeom>
          <a:avLst/>
          <a:gdLst/>
          <a:ahLst/>
          <a:cxnLst/>
          <a:rect l="0" t="0" r="0" b="0"/>
          <a:pathLst>
            <a:path>
              <a:moveTo>
                <a:pt x="0" y="0"/>
              </a:moveTo>
              <a:lnTo>
                <a:pt x="0" y="2911636"/>
              </a:lnTo>
              <a:lnTo>
                <a:pt x="374535" y="2911636"/>
              </a:lnTo>
            </a:path>
          </a:pathLst>
        </a:custGeom>
        <a:noFill/>
        <a:ln w="25400" cap="flat" cmpd="sng" algn="ctr">
          <a:solidFill>
            <a:srgbClr val="333399">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90B62374-836B-4E6B-A8AA-825FAB36C443}">
      <dsp:nvSpPr>
        <dsp:cNvPr id="0" name=""/>
        <dsp:cNvSpPr/>
      </dsp:nvSpPr>
      <dsp:spPr>
        <a:xfrm>
          <a:off x="1397218" y="3641155"/>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t" anchorCtr="0">
          <a:noAutofit/>
        </a:bodyPr>
        <a:lstStyle/>
        <a:p>
          <a:pPr lvl="0" algn="ctr" defTabSz="889000">
            <a:lnSpc>
              <a:spcPct val="90000"/>
            </a:lnSpc>
            <a:spcBef>
              <a:spcPct val="0"/>
            </a:spcBef>
            <a:spcAft>
              <a:spcPct val="35000"/>
            </a:spcAft>
          </a:pPr>
          <a:r>
            <a:rPr lang="de-DE" sz="2000" b="0" kern="1200" dirty="0" smtClean="0">
              <a:solidFill>
                <a:srgbClr val="000000">
                  <a:hueOff val="0"/>
                  <a:satOff val="0"/>
                  <a:lumOff val="0"/>
                  <a:alphaOff val="0"/>
                </a:srgbClr>
              </a:solidFill>
              <a:latin typeface="Arial"/>
              <a:ea typeface="+mn-ea"/>
              <a:cs typeface="+mn-cs"/>
            </a:rPr>
            <a:t>Rechtsfolgen:</a:t>
          </a:r>
          <a:endParaRPr lang="de-DE" sz="2000" b="0" kern="1200" dirty="0">
            <a:solidFill>
              <a:srgbClr val="000000">
                <a:hueOff val="0"/>
                <a:satOff val="0"/>
                <a:lumOff val="0"/>
                <a:alphaOff val="0"/>
              </a:srgbClr>
            </a:solidFill>
            <a:latin typeface="Arial"/>
            <a:ea typeface="+mn-ea"/>
            <a:cs typeface="+mn-cs"/>
          </a:endParaRPr>
        </a:p>
        <a:p>
          <a:pPr marL="228600" lvl="1" indent="-228600" algn="l" defTabSz="889000">
            <a:lnSpc>
              <a:spcPct val="90000"/>
            </a:lnSpc>
            <a:spcBef>
              <a:spcPct val="0"/>
            </a:spcBef>
            <a:spcAft>
              <a:spcPct val="15000"/>
            </a:spcAft>
            <a:buChar char="••"/>
          </a:pPr>
          <a:r>
            <a:rPr lang="de-DE" sz="2000" b="1" kern="1200" dirty="0" smtClean="0">
              <a:solidFill>
                <a:srgbClr val="000000">
                  <a:hueOff val="0"/>
                  <a:satOff val="0"/>
                  <a:lumOff val="0"/>
                  <a:alphaOff val="0"/>
                </a:srgbClr>
              </a:solidFill>
              <a:latin typeface="Arial"/>
              <a:ea typeface="+mn-ea"/>
              <a:cs typeface="+mn-cs"/>
            </a:rPr>
            <a:t>Freiheitsstrafe</a:t>
          </a:r>
          <a:endParaRPr lang="de-DE" sz="2000" b="1" kern="1200" dirty="0">
            <a:solidFill>
              <a:srgbClr val="000000">
                <a:hueOff val="0"/>
                <a:satOff val="0"/>
                <a:lumOff val="0"/>
                <a:alphaOff val="0"/>
              </a:srgbClr>
            </a:solidFill>
            <a:latin typeface="Arial"/>
            <a:ea typeface="+mn-ea"/>
            <a:cs typeface="+mn-cs"/>
          </a:endParaRPr>
        </a:p>
        <a:p>
          <a:pPr marL="228600" lvl="1" indent="-228600" algn="l" defTabSz="889000">
            <a:lnSpc>
              <a:spcPct val="90000"/>
            </a:lnSpc>
            <a:spcBef>
              <a:spcPct val="0"/>
            </a:spcBef>
            <a:spcAft>
              <a:spcPct val="15000"/>
            </a:spcAft>
            <a:buChar char="••"/>
          </a:pPr>
          <a:r>
            <a:rPr lang="de-DE" sz="2000" b="1" kern="1200" dirty="0" smtClean="0">
              <a:solidFill>
                <a:srgbClr val="000000">
                  <a:hueOff val="0"/>
                  <a:satOff val="0"/>
                  <a:lumOff val="0"/>
                  <a:alphaOff val="0"/>
                </a:srgbClr>
              </a:solidFill>
              <a:latin typeface="Arial"/>
              <a:ea typeface="+mn-ea"/>
              <a:cs typeface="+mn-cs"/>
            </a:rPr>
            <a:t>Geldstrafe</a:t>
          </a:r>
          <a:endParaRPr lang="de-DE" sz="2000" b="1" kern="1200" dirty="0">
            <a:solidFill>
              <a:srgbClr val="000000">
                <a:hueOff val="0"/>
                <a:satOff val="0"/>
                <a:lumOff val="0"/>
                <a:alphaOff val="0"/>
              </a:srgbClr>
            </a:solidFill>
            <a:latin typeface="Arial"/>
            <a:ea typeface="+mn-ea"/>
            <a:cs typeface="+mn-cs"/>
          </a:endParaRPr>
        </a:p>
      </dsp:txBody>
      <dsp:txXfrm>
        <a:off x="1439857" y="3683794"/>
        <a:ext cx="2244030" cy="1370540"/>
      </dsp:txXfrm>
    </dsp:sp>
    <dsp:sp modelId="{60840C8D-345D-4D6A-B9B5-9D805D69B86A}">
      <dsp:nvSpPr>
        <dsp:cNvPr id="0" name=""/>
        <dsp:cNvSpPr/>
      </dsp:nvSpPr>
      <dsp:spPr>
        <a:xfrm>
          <a:off x="5363454" y="0"/>
          <a:ext cx="3710618" cy="1455818"/>
        </a:xfrm>
        <a:prstGeom prst="roundRect">
          <a:avLst>
            <a:gd name="adj" fmla="val 10000"/>
          </a:avLst>
        </a:prstGeom>
        <a:solidFill>
          <a:srgbClr val="0070C0"/>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de-DE" sz="2600" b="1" kern="1200" dirty="0" smtClean="0">
              <a:solidFill>
                <a:schemeClr val="tx1"/>
              </a:solidFill>
              <a:latin typeface="Arial"/>
              <a:ea typeface="+mn-ea"/>
              <a:cs typeface="+mn-cs"/>
            </a:rPr>
            <a:t>Ordnungswidrigkeiten</a:t>
          </a:r>
        </a:p>
        <a:p>
          <a:pPr lvl="0" algn="ctr" defTabSz="1155700">
            <a:lnSpc>
              <a:spcPct val="90000"/>
            </a:lnSpc>
            <a:spcBef>
              <a:spcPct val="0"/>
            </a:spcBef>
            <a:spcAft>
              <a:spcPct val="35000"/>
            </a:spcAft>
          </a:pPr>
          <a:r>
            <a:rPr lang="de-DE" sz="2600" kern="1200" dirty="0" smtClean="0">
              <a:solidFill>
                <a:schemeClr val="tx1"/>
              </a:solidFill>
              <a:latin typeface="Arial"/>
              <a:ea typeface="+mn-ea"/>
              <a:cs typeface="+mn-cs"/>
            </a:rPr>
            <a:t>vgl. Umweltfachgesetze</a:t>
          </a:r>
          <a:endParaRPr lang="de-DE" sz="2600" kern="1200" dirty="0">
            <a:solidFill>
              <a:schemeClr val="tx1"/>
            </a:solidFill>
            <a:latin typeface="Arial"/>
            <a:ea typeface="+mn-ea"/>
            <a:cs typeface="+mn-cs"/>
          </a:endParaRPr>
        </a:p>
      </dsp:txBody>
      <dsp:txXfrm>
        <a:off x="5406093" y="42639"/>
        <a:ext cx="3625340" cy="1370540"/>
      </dsp:txXfrm>
    </dsp:sp>
    <dsp:sp modelId="{2579CF0B-AD17-4C03-97B7-58B1DDD5EAF0}">
      <dsp:nvSpPr>
        <dsp:cNvPr id="0" name=""/>
        <dsp:cNvSpPr/>
      </dsp:nvSpPr>
      <dsp:spPr>
        <a:xfrm>
          <a:off x="5734516" y="1455818"/>
          <a:ext cx="129017" cy="1093473"/>
        </a:xfrm>
        <a:custGeom>
          <a:avLst/>
          <a:gdLst/>
          <a:ahLst/>
          <a:cxnLst/>
          <a:rect l="0" t="0" r="0" b="0"/>
          <a:pathLst>
            <a:path>
              <a:moveTo>
                <a:pt x="0" y="0"/>
              </a:moveTo>
              <a:lnTo>
                <a:pt x="0" y="1091863"/>
              </a:lnTo>
              <a:lnTo>
                <a:pt x="371061" y="1091863"/>
              </a:lnTo>
            </a:path>
          </a:pathLst>
        </a:custGeom>
        <a:noFill/>
        <a:ln w="25400" cap="flat" cmpd="sng" algn="ctr">
          <a:solidFill>
            <a:srgbClr val="333399">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699654AF-F259-43D4-A92F-3AC11379062F}">
      <dsp:nvSpPr>
        <dsp:cNvPr id="0" name=""/>
        <dsp:cNvSpPr/>
      </dsp:nvSpPr>
      <dsp:spPr>
        <a:xfrm>
          <a:off x="5863534" y="1821382"/>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de-DE" sz="2000" kern="1200" dirty="0" smtClean="0">
              <a:solidFill>
                <a:srgbClr val="000000">
                  <a:hueOff val="0"/>
                  <a:satOff val="0"/>
                  <a:lumOff val="0"/>
                  <a:alphaOff val="0"/>
                </a:srgbClr>
              </a:solidFill>
              <a:latin typeface="Arial"/>
              <a:ea typeface="+mn-ea"/>
              <a:cs typeface="+mn-cs"/>
            </a:rPr>
            <a:t>Auch Verantwortung des Unternehmens, vgl. § 30 OWiG</a:t>
          </a:r>
          <a:endParaRPr lang="de-DE" sz="2000" kern="1200" dirty="0">
            <a:solidFill>
              <a:srgbClr val="000000">
                <a:hueOff val="0"/>
                <a:satOff val="0"/>
                <a:lumOff val="0"/>
                <a:alphaOff val="0"/>
              </a:srgbClr>
            </a:solidFill>
            <a:latin typeface="Arial"/>
            <a:ea typeface="+mn-ea"/>
            <a:cs typeface="+mn-cs"/>
          </a:endParaRPr>
        </a:p>
      </dsp:txBody>
      <dsp:txXfrm>
        <a:off x="5906173" y="1864021"/>
        <a:ext cx="2244030" cy="1370540"/>
      </dsp:txXfrm>
    </dsp:sp>
    <dsp:sp modelId="{AFCC862B-8E1E-40F5-8B1D-CE5FA099AED6}">
      <dsp:nvSpPr>
        <dsp:cNvPr id="0" name=""/>
        <dsp:cNvSpPr/>
      </dsp:nvSpPr>
      <dsp:spPr>
        <a:xfrm>
          <a:off x="5734516" y="1455818"/>
          <a:ext cx="129017" cy="2913246"/>
        </a:xfrm>
        <a:custGeom>
          <a:avLst/>
          <a:gdLst/>
          <a:ahLst/>
          <a:cxnLst/>
          <a:rect l="0" t="0" r="0" b="0"/>
          <a:pathLst>
            <a:path>
              <a:moveTo>
                <a:pt x="0" y="0"/>
              </a:moveTo>
              <a:lnTo>
                <a:pt x="0" y="2911636"/>
              </a:lnTo>
              <a:lnTo>
                <a:pt x="371061" y="2911636"/>
              </a:lnTo>
            </a:path>
          </a:pathLst>
        </a:custGeom>
        <a:noFill/>
        <a:ln w="25400" cap="flat" cmpd="sng" algn="ctr">
          <a:solidFill>
            <a:srgbClr val="333399">
              <a:shade val="60000"/>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2CB8B455-2611-45BE-BB83-0CDC3CCF4612}">
      <dsp:nvSpPr>
        <dsp:cNvPr id="0" name=""/>
        <dsp:cNvSpPr/>
      </dsp:nvSpPr>
      <dsp:spPr>
        <a:xfrm>
          <a:off x="5863534" y="3641155"/>
          <a:ext cx="2329308" cy="1455818"/>
        </a:xfrm>
        <a:prstGeom prst="roundRect">
          <a:avLst>
            <a:gd name="adj" fmla="val 10000"/>
          </a:avLst>
        </a:prstGeom>
        <a:solidFill>
          <a:srgbClr val="FFFFFF">
            <a:alpha val="90000"/>
            <a:hueOff val="0"/>
            <a:satOff val="0"/>
            <a:lumOff val="0"/>
            <a:alphaOff val="0"/>
          </a:srgbClr>
        </a:solidFill>
        <a:ln w="25400" cap="flat" cmpd="sng" algn="ctr">
          <a:solidFill>
            <a:srgbClr val="333399">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t" anchorCtr="0">
          <a:noAutofit/>
        </a:bodyPr>
        <a:lstStyle/>
        <a:p>
          <a:pPr lvl="0" algn="ctr" defTabSz="889000">
            <a:lnSpc>
              <a:spcPct val="90000"/>
            </a:lnSpc>
            <a:spcBef>
              <a:spcPct val="0"/>
            </a:spcBef>
            <a:spcAft>
              <a:spcPct val="35000"/>
            </a:spcAft>
          </a:pPr>
          <a:r>
            <a:rPr lang="de-DE" sz="2000" b="0" kern="1200" dirty="0" smtClean="0">
              <a:solidFill>
                <a:srgbClr val="000000">
                  <a:hueOff val="0"/>
                  <a:satOff val="0"/>
                  <a:lumOff val="0"/>
                  <a:alphaOff val="0"/>
                </a:srgbClr>
              </a:solidFill>
              <a:latin typeface="Arial"/>
              <a:ea typeface="+mn-ea"/>
              <a:cs typeface="+mn-cs"/>
            </a:rPr>
            <a:t>Rechtsfolge:</a:t>
          </a:r>
          <a:endParaRPr lang="de-DE" sz="2000" b="0" kern="1200" dirty="0">
            <a:solidFill>
              <a:srgbClr val="000000">
                <a:hueOff val="0"/>
                <a:satOff val="0"/>
                <a:lumOff val="0"/>
                <a:alphaOff val="0"/>
              </a:srgbClr>
            </a:solidFill>
            <a:latin typeface="Arial"/>
            <a:ea typeface="+mn-ea"/>
            <a:cs typeface="+mn-cs"/>
          </a:endParaRPr>
        </a:p>
        <a:p>
          <a:pPr marL="228600" lvl="1" indent="-228600" algn="l" defTabSz="889000">
            <a:lnSpc>
              <a:spcPct val="90000"/>
            </a:lnSpc>
            <a:spcBef>
              <a:spcPct val="0"/>
            </a:spcBef>
            <a:spcAft>
              <a:spcPct val="15000"/>
            </a:spcAft>
            <a:buChar char="••"/>
          </a:pPr>
          <a:r>
            <a:rPr lang="de-DE" sz="2000" b="1" kern="1200" dirty="0" smtClean="0">
              <a:solidFill>
                <a:srgbClr val="000000">
                  <a:hueOff val="0"/>
                  <a:satOff val="0"/>
                  <a:lumOff val="0"/>
                  <a:alphaOff val="0"/>
                </a:srgbClr>
              </a:solidFill>
              <a:latin typeface="Arial"/>
              <a:ea typeface="+mn-ea"/>
              <a:cs typeface="+mn-cs"/>
            </a:rPr>
            <a:t>Bußgeld</a:t>
          </a:r>
          <a:endParaRPr lang="de-DE" sz="2000" b="1" kern="1200" dirty="0">
            <a:solidFill>
              <a:srgbClr val="000000">
                <a:hueOff val="0"/>
                <a:satOff val="0"/>
                <a:lumOff val="0"/>
                <a:alphaOff val="0"/>
              </a:srgbClr>
            </a:solidFill>
            <a:latin typeface="Arial"/>
            <a:ea typeface="+mn-ea"/>
            <a:cs typeface="+mn-cs"/>
          </a:endParaRPr>
        </a:p>
      </dsp:txBody>
      <dsp:txXfrm>
        <a:off x="5906173" y="3683794"/>
        <a:ext cx="2244030" cy="137054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A9463B-394E-4CD6-9E16-558F3C4BFED8}">
      <dsp:nvSpPr>
        <dsp:cNvPr id="0" name=""/>
        <dsp:cNvSpPr/>
      </dsp:nvSpPr>
      <dsp:spPr>
        <a:xfrm>
          <a:off x="7866592" y="2879255"/>
          <a:ext cx="316204" cy="969693"/>
        </a:xfrm>
        <a:custGeom>
          <a:avLst/>
          <a:gdLst/>
          <a:ahLst/>
          <a:cxnLst/>
          <a:rect l="0" t="0" r="0" b="0"/>
          <a:pathLst>
            <a:path>
              <a:moveTo>
                <a:pt x="0" y="0"/>
              </a:moveTo>
              <a:lnTo>
                <a:pt x="0" y="969693"/>
              </a:lnTo>
              <a:lnTo>
                <a:pt x="316204" y="969693"/>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86DA8CFB-A20F-4B90-91E8-6272EAE070B5}">
      <dsp:nvSpPr>
        <dsp:cNvPr id="0" name=""/>
        <dsp:cNvSpPr/>
      </dsp:nvSpPr>
      <dsp:spPr>
        <a:xfrm>
          <a:off x="8664083" y="1382555"/>
          <a:ext cx="91440" cy="442686"/>
        </a:xfrm>
        <a:custGeom>
          <a:avLst/>
          <a:gdLst/>
          <a:ahLst/>
          <a:cxnLst/>
          <a:rect l="0" t="0" r="0" b="0"/>
          <a:pathLst>
            <a:path>
              <a:moveTo>
                <a:pt x="45720" y="0"/>
              </a:moveTo>
              <a:lnTo>
                <a:pt x="45720" y="442686"/>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437ECA97-0A81-40F6-B38E-494625654F2A}">
      <dsp:nvSpPr>
        <dsp:cNvPr id="0" name=""/>
        <dsp:cNvSpPr/>
      </dsp:nvSpPr>
      <dsp:spPr>
        <a:xfrm>
          <a:off x="5315877" y="2879255"/>
          <a:ext cx="316204" cy="969693"/>
        </a:xfrm>
        <a:custGeom>
          <a:avLst/>
          <a:gdLst/>
          <a:ahLst/>
          <a:cxnLst/>
          <a:rect l="0" t="0" r="0" b="0"/>
          <a:pathLst>
            <a:path>
              <a:moveTo>
                <a:pt x="0" y="0"/>
              </a:moveTo>
              <a:lnTo>
                <a:pt x="0" y="969693"/>
              </a:lnTo>
              <a:lnTo>
                <a:pt x="316204" y="969693"/>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D89600E9-EB03-47DE-B193-89D79BEC9239}">
      <dsp:nvSpPr>
        <dsp:cNvPr id="0" name=""/>
        <dsp:cNvSpPr/>
      </dsp:nvSpPr>
      <dsp:spPr>
        <a:xfrm>
          <a:off x="6113368" y="1382555"/>
          <a:ext cx="91440" cy="442686"/>
        </a:xfrm>
        <a:custGeom>
          <a:avLst/>
          <a:gdLst/>
          <a:ahLst/>
          <a:cxnLst/>
          <a:rect l="0" t="0" r="0" b="0"/>
          <a:pathLst>
            <a:path>
              <a:moveTo>
                <a:pt x="45720" y="0"/>
              </a:moveTo>
              <a:lnTo>
                <a:pt x="45720" y="442686"/>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6B81C816-5938-4AF6-AECB-11BE3B77AF31}">
      <dsp:nvSpPr>
        <dsp:cNvPr id="0" name=""/>
        <dsp:cNvSpPr/>
      </dsp:nvSpPr>
      <dsp:spPr>
        <a:xfrm>
          <a:off x="2765162" y="2879255"/>
          <a:ext cx="316204" cy="969693"/>
        </a:xfrm>
        <a:custGeom>
          <a:avLst/>
          <a:gdLst/>
          <a:ahLst/>
          <a:cxnLst/>
          <a:rect l="0" t="0" r="0" b="0"/>
          <a:pathLst>
            <a:path>
              <a:moveTo>
                <a:pt x="0" y="0"/>
              </a:moveTo>
              <a:lnTo>
                <a:pt x="0" y="969693"/>
              </a:lnTo>
              <a:lnTo>
                <a:pt x="316204" y="969693"/>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518EE4D4-B0C8-4463-8CAD-30C94641B106}">
      <dsp:nvSpPr>
        <dsp:cNvPr id="0" name=""/>
        <dsp:cNvSpPr/>
      </dsp:nvSpPr>
      <dsp:spPr>
        <a:xfrm>
          <a:off x="2333016" y="1382555"/>
          <a:ext cx="1275357" cy="442686"/>
        </a:xfrm>
        <a:custGeom>
          <a:avLst/>
          <a:gdLst/>
          <a:ahLst/>
          <a:cxnLst/>
          <a:rect l="0" t="0" r="0" b="0"/>
          <a:pathLst>
            <a:path>
              <a:moveTo>
                <a:pt x="0" y="0"/>
              </a:moveTo>
              <a:lnTo>
                <a:pt x="0" y="221343"/>
              </a:lnTo>
              <a:lnTo>
                <a:pt x="1275357" y="221343"/>
              </a:lnTo>
              <a:lnTo>
                <a:pt x="1275357" y="442686"/>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719804C7-31B9-4866-8F48-5248DFB6DE0E}">
      <dsp:nvSpPr>
        <dsp:cNvPr id="0" name=""/>
        <dsp:cNvSpPr/>
      </dsp:nvSpPr>
      <dsp:spPr>
        <a:xfrm>
          <a:off x="214447" y="2879255"/>
          <a:ext cx="316204" cy="1548405"/>
        </a:xfrm>
        <a:custGeom>
          <a:avLst/>
          <a:gdLst/>
          <a:ahLst/>
          <a:cxnLst/>
          <a:rect l="0" t="0" r="0" b="0"/>
          <a:pathLst>
            <a:path>
              <a:moveTo>
                <a:pt x="0" y="0"/>
              </a:moveTo>
              <a:lnTo>
                <a:pt x="0" y="1548405"/>
              </a:lnTo>
              <a:lnTo>
                <a:pt x="316204" y="1548405"/>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0236AE23-738D-4C8E-B27F-F0D067ACFB26}">
      <dsp:nvSpPr>
        <dsp:cNvPr id="0" name=""/>
        <dsp:cNvSpPr/>
      </dsp:nvSpPr>
      <dsp:spPr>
        <a:xfrm>
          <a:off x="1057658" y="1382555"/>
          <a:ext cx="1275357" cy="442686"/>
        </a:xfrm>
        <a:custGeom>
          <a:avLst/>
          <a:gdLst/>
          <a:ahLst/>
          <a:cxnLst/>
          <a:rect l="0" t="0" r="0" b="0"/>
          <a:pathLst>
            <a:path>
              <a:moveTo>
                <a:pt x="1275357" y="0"/>
              </a:moveTo>
              <a:lnTo>
                <a:pt x="1275357" y="221343"/>
              </a:lnTo>
              <a:lnTo>
                <a:pt x="0" y="221343"/>
              </a:lnTo>
              <a:lnTo>
                <a:pt x="0" y="442686"/>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34E1A57D-25DF-4733-A456-CC32342A39CF}">
      <dsp:nvSpPr>
        <dsp:cNvPr id="0" name=""/>
        <dsp:cNvSpPr/>
      </dsp:nvSpPr>
      <dsp:spPr>
        <a:xfrm>
          <a:off x="1279001" y="328540"/>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Tatbestand</a:t>
          </a:r>
          <a:endParaRPr lang="de-DE" sz="1500" kern="1200" dirty="0"/>
        </a:p>
      </dsp:txBody>
      <dsp:txXfrm>
        <a:off x="1279001" y="328540"/>
        <a:ext cx="2108028" cy="1054014"/>
      </dsp:txXfrm>
    </dsp:sp>
    <dsp:sp modelId="{89F1F25D-BA52-4A08-9649-EFE860DECF74}">
      <dsp:nvSpPr>
        <dsp:cNvPr id="0" name=""/>
        <dsp:cNvSpPr/>
      </dsp:nvSpPr>
      <dsp:spPr>
        <a:xfrm>
          <a:off x="3644" y="1825241"/>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Objektiver TB</a:t>
          </a:r>
          <a:endParaRPr lang="de-DE" sz="1500" kern="1200" dirty="0"/>
        </a:p>
      </dsp:txBody>
      <dsp:txXfrm>
        <a:off x="3644" y="1825241"/>
        <a:ext cx="2108028" cy="1054014"/>
      </dsp:txXfrm>
    </dsp:sp>
    <dsp:sp modelId="{41677EA6-EA3F-48AB-B80A-386039BBCF01}">
      <dsp:nvSpPr>
        <dsp:cNvPr id="0" name=""/>
        <dsp:cNvSpPr/>
      </dsp:nvSpPr>
      <dsp:spPr>
        <a:xfrm>
          <a:off x="530651" y="3321941"/>
          <a:ext cx="2108028" cy="2211438"/>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1. Taterfolg</a:t>
          </a:r>
        </a:p>
        <a:p>
          <a:pPr lvl="0" algn="ctr" defTabSz="666750">
            <a:lnSpc>
              <a:spcPct val="90000"/>
            </a:lnSpc>
            <a:spcBef>
              <a:spcPct val="0"/>
            </a:spcBef>
            <a:spcAft>
              <a:spcPct val="35000"/>
            </a:spcAft>
          </a:pPr>
          <a:r>
            <a:rPr lang="de-DE" sz="1500" kern="1200" dirty="0" smtClean="0"/>
            <a:t>2. Kausalität</a:t>
          </a:r>
        </a:p>
        <a:p>
          <a:pPr lvl="0" algn="ctr" defTabSz="666750">
            <a:lnSpc>
              <a:spcPct val="90000"/>
            </a:lnSpc>
            <a:spcBef>
              <a:spcPct val="0"/>
            </a:spcBef>
            <a:spcAft>
              <a:spcPct val="35000"/>
            </a:spcAft>
          </a:pPr>
          <a:r>
            <a:rPr lang="de-DE" sz="1500" kern="1200" dirty="0" smtClean="0"/>
            <a:t>3. Objektive Zurechnung</a:t>
          </a:r>
        </a:p>
        <a:p>
          <a:pPr lvl="0" algn="ctr" defTabSz="666750">
            <a:lnSpc>
              <a:spcPct val="90000"/>
            </a:lnSpc>
            <a:spcBef>
              <a:spcPct val="0"/>
            </a:spcBef>
            <a:spcAft>
              <a:spcPct val="35000"/>
            </a:spcAft>
          </a:pPr>
          <a:r>
            <a:rPr lang="de-DE" sz="1500" kern="1200" dirty="0" smtClean="0"/>
            <a:t>(-)Allg. Lebensrisiko </a:t>
          </a:r>
        </a:p>
        <a:p>
          <a:pPr lvl="0" algn="ctr" defTabSz="666750">
            <a:lnSpc>
              <a:spcPct val="90000"/>
            </a:lnSpc>
            <a:spcBef>
              <a:spcPct val="0"/>
            </a:spcBef>
            <a:spcAft>
              <a:spcPct val="35000"/>
            </a:spcAft>
          </a:pPr>
          <a:r>
            <a:rPr lang="de-DE" sz="1500" kern="1200" dirty="0" smtClean="0"/>
            <a:t>(-) Sozialadäquates Verhalten</a:t>
          </a:r>
        </a:p>
        <a:p>
          <a:pPr lvl="0" algn="ctr" defTabSz="666750">
            <a:lnSpc>
              <a:spcPct val="90000"/>
            </a:lnSpc>
            <a:spcBef>
              <a:spcPct val="0"/>
            </a:spcBef>
            <a:spcAft>
              <a:spcPct val="35000"/>
            </a:spcAft>
          </a:pPr>
          <a:r>
            <a:rPr lang="de-DE" sz="1500" kern="1200" dirty="0" smtClean="0"/>
            <a:t>(-) Selbstgefährdung</a:t>
          </a:r>
        </a:p>
        <a:p>
          <a:pPr lvl="0" algn="ctr" defTabSz="666750">
            <a:lnSpc>
              <a:spcPct val="90000"/>
            </a:lnSpc>
            <a:spcBef>
              <a:spcPct val="0"/>
            </a:spcBef>
            <a:spcAft>
              <a:spcPct val="35000"/>
            </a:spcAft>
          </a:pPr>
          <a:r>
            <a:rPr lang="de-DE" sz="1500" kern="1200" dirty="0" smtClean="0"/>
            <a:t>(-) </a:t>
          </a:r>
          <a:r>
            <a:rPr lang="de-DE" sz="1500" kern="1200" dirty="0" err="1" smtClean="0"/>
            <a:t>Atypizität</a:t>
          </a:r>
          <a:endParaRPr lang="de-DE" sz="1500" kern="1200" dirty="0"/>
        </a:p>
      </dsp:txBody>
      <dsp:txXfrm>
        <a:off x="530651" y="3321941"/>
        <a:ext cx="2108028" cy="2211438"/>
      </dsp:txXfrm>
    </dsp:sp>
    <dsp:sp modelId="{93445F33-A1DF-4093-9093-266822D6E66C}">
      <dsp:nvSpPr>
        <dsp:cNvPr id="0" name=""/>
        <dsp:cNvSpPr/>
      </dsp:nvSpPr>
      <dsp:spPr>
        <a:xfrm>
          <a:off x="2554359" y="1825241"/>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Subjektiver TB</a:t>
          </a:r>
        </a:p>
        <a:p>
          <a:pPr lvl="0" algn="ctr" defTabSz="666750">
            <a:lnSpc>
              <a:spcPct val="90000"/>
            </a:lnSpc>
            <a:spcBef>
              <a:spcPct val="0"/>
            </a:spcBef>
            <a:spcAft>
              <a:spcPct val="35000"/>
            </a:spcAft>
          </a:pPr>
          <a:r>
            <a:rPr lang="de-DE" sz="1500" kern="1200" dirty="0" smtClean="0"/>
            <a:t>P </a:t>
          </a:r>
          <a:r>
            <a:rPr lang="de-DE" sz="1500" kern="1200" dirty="0" err="1" smtClean="0"/>
            <a:t>Aberratio</a:t>
          </a:r>
          <a:r>
            <a:rPr lang="de-DE" sz="1500" kern="1200" dirty="0" smtClean="0"/>
            <a:t> </a:t>
          </a:r>
          <a:r>
            <a:rPr lang="de-DE" sz="1500" kern="1200" dirty="0" err="1" smtClean="0"/>
            <a:t>ictus</a:t>
          </a:r>
          <a:endParaRPr lang="de-DE" sz="1500" kern="1200" dirty="0" smtClean="0"/>
        </a:p>
        <a:p>
          <a:pPr lvl="0" algn="ctr" defTabSz="666750">
            <a:lnSpc>
              <a:spcPct val="90000"/>
            </a:lnSpc>
            <a:spcBef>
              <a:spcPct val="0"/>
            </a:spcBef>
            <a:spcAft>
              <a:spcPct val="35000"/>
            </a:spcAft>
          </a:pPr>
          <a:r>
            <a:rPr lang="de-DE" sz="1500" kern="1200" dirty="0" smtClean="0"/>
            <a:t>P Error in </a:t>
          </a:r>
          <a:r>
            <a:rPr lang="de-DE" sz="1500" kern="1200" dirty="0" err="1" smtClean="0"/>
            <a:t>persona</a:t>
          </a:r>
          <a:endParaRPr lang="de-DE" sz="1500" kern="1200" dirty="0" smtClean="0"/>
        </a:p>
      </dsp:txBody>
      <dsp:txXfrm>
        <a:off x="2554359" y="1825241"/>
        <a:ext cx="2108028" cy="1054014"/>
      </dsp:txXfrm>
    </dsp:sp>
    <dsp:sp modelId="{EC130313-DBD0-4D1E-94BE-352C70363DA1}">
      <dsp:nvSpPr>
        <dsp:cNvPr id="0" name=""/>
        <dsp:cNvSpPr/>
      </dsp:nvSpPr>
      <dsp:spPr>
        <a:xfrm>
          <a:off x="3081366" y="3321941"/>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Vorsatz oder Fahrlässigkeit</a:t>
          </a:r>
          <a:endParaRPr lang="de-DE" sz="1500" kern="1200" dirty="0"/>
        </a:p>
      </dsp:txBody>
      <dsp:txXfrm>
        <a:off x="3081366" y="3321941"/>
        <a:ext cx="2108028" cy="1054014"/>
      </dsp:txXfrm>
    </dsp:sp>
    <dsp:sp modelId="{18578F1F-485B-4FD8-954E-5F634BBEBAB0}">
      <dsp:nvSpPr>
        <dsp:cNvPr id="0" name=""/>
        <dsp:cNvSpPr/>
      </dsp:nvSpPr>
      <dsp:spPr>
        <a:xfrm>
          <a:off x="5105074" y="328540"/>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Rechtswidrigkeit</a:t>
          </a:r>
          <a:endParaRPr lang="de-DE" sz="1500" kern="1200" dirty="0"/>
        </a:p>
      </dsp:txBody>
      <dsp:txXfrm>
        <a:off x="5105074" y="328540"/>
        <a:ext cx="2108028" cy="1054014"/>
      </dsp:txXfrm>
    </dsp:sp>
    <dsp:sp modelId="{6647C73E-637B-4640-8410-A2A79525996A}">
      <dsp:nvSpPr>
        <dsp:cNvPr id="0" name=""/>
        <dsp:cNvSpPr/>
      </dsp:nvSpPr>
      <dsp:spPr>
        <a:xfrm>
          <a:off x="5105074" y="1825241"/>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RW +, wenn keine Rechtfertigung</a:t>
          </a:r>
          <a:endParaRPr lang="de-DE" sz="1500" kern="1200" dirty="0"/>
        </a:p>
      </dsp:txBody>
      <dsp:txXfrm>
        <a:off x="5105074" y="1825241"/>
        <a:ext cx="2108028" cy="1054014"/>
      </dsp:txXfrm>
    </dsp:sp>
    <dsp:sp modelId="{A8EEE30F-BC62-42B4-8705-BB6D8FF45BC2}">
      <dsp:nvSpPr>
        <dsp:cNvPr id="0" name=""/>
        <dsp:cNvSpPr/>
      </dsp:nvSpPr>
      <dsp:spPr>
        <a:xfrm>
          <a:off x="5632081" y="3321941"/>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Notwehr § 32</a:t>
          </a:r>
        </a:p>
        <a:p>
          <a:pPr lvl="0" algn="ctr" defTabSz="666750">
            <a:lnSpc>
              <a:spcPct val="90000"/>
            </a:lnSpc>
            <a:spcBef>
              <a:spcPct val="0"/>
            </a:spcBef>
            <a:spcAft>
              <a:spcPct val="35000"/>
            </a:spcAft>
          </a:pPr>
          <a:r>
            <a:rPr lang="de-DE" sz="1500" kern="1200" dirty="0" smtClean="0"/>
            <a:t>Notstand § 34</a:t>
          </a:r>
          <a:endParaRPr lang="de-DE" sz="1500" kern="1200" dirty="0"/>
        </a:p>
      </dsp:txBody>
      <dsp:txXfrm>
        <a:off x="5632081" y="3321941"/>
        <a:ext cx="2108028" cy="1054014"/>
      </dsp:txXfrm>
    </dsp:sp>
    <dsp:sp modelId="{098C9996-643A-4733-A9EB-C10B75D65B85}">
      <dsp:nvSpPr>
        <dsp:cNvPr id="0" name=""/>
        <dsp:cNvSpPr/>
      </dsp:nvSpPr>
      <dsp:spPr>
        <a:xfrm>
          <a:off x="7655789" y="328540"/>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Schuld</a:t>
          </a:r>
          <a:endParaRPr lang="de-DE" sz="1500" kern="1200" dirty="0"/>
        </a:p>
      </dsp:txBody>
      <dsp:txXfrm>
        <a:off x="7655789" y="328540"/>
        <a:ext cx="2108028" cy="1054014"/>
      </dsp:txXfrm>
    </dsp:sp>
    <dsp:sp modelId="{7C28E3AC-90E3-481F-AE19-7D5EE6D487C7}">
      <dsp:nvSpPr>
        <dsp:cNvPr id="0" name=""/>
        <dsp:cNvSpPr/>
      </dsp:nvSpPr>
      <dsp:spPr>
        <a:xfrm>
          <a:off x="7655789" y="1825241"/>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smtClean="0"/>
            <a:t>Schuldausschließung</a:t>
          </a:r>
        </a:p>
        <a:p>
          <a:pPr lvl="0" algn="ctr" defTabSz="666750">
            <a:lnSpc>
              <a:spcPct val="90000"/>
            </a:lnSpc>
            <a:spcBef>
              <a:spcPct val="0"/>
            </a:spcBef>
            <a:spcAft>
              <a:spcPct val="35000"/>
            </a:spcAft>
          </a:pPr>
          <a:r>
            <a:rPr lang="de-DE" sz="1500" kern="1200" dirty="0" smtClean="0"/>
            <a:t>§ 19 StGB</a:t>
          </a:r>
        </a:p>
        <a:p>
          <a:pPr lvl="0" algn="ctr" defTabSz="666750">
            <a:lnSpc>
              <a:spcPct val="90000"/>
            </a:lnSpc>
            <a:spcBef>
              <a:spcPct val="0"/>
            </a:spcBef>
            <a:spcAft>
              <a:spcPct val="35000"/>
            </a:spcAft>
          </a:pPr>
          <a:r>
            <a:rPr lang="de-DE" sz="1500" kern="1200" dirty="0" smtClean="0"/>
            <a:t>§ 20 StGB</a:t>
          </a:r>
          <a:endParaRPr lang="de-DE" sz="1500" kern="1200" dirty="0"/>
        </a:p>
      </dsp:txBody>
      <dsp:txXfrm>
        <a:off x="7655789" y="1825241"/>
        <a:ext cx="2108028" cy="1054014"/>
      </dsp:txXfrm>
    </dsp:sp>
    <dsp:sp modelId="{D3803DFB-9204-4101-8E53-5447E2BBB785}">
      <dsp:nvSpPr>
        <dsp:cNvPr id="0" name=""/>
        <dsp:cNvSpPr/>
      </dsp:nvSpPr>
      <dsp:spPr>
        <a:xfrm>
          <a:off x="8182796" y="3321941"/>
          <a:ext cx="2108028" cy="1054014"/>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de-DE" sz="1500" kern="1200" dirty="0" err="1" smtClean="0"/>
            <a:t>Entschuldigungsgr</a:t>
          </a:r>
          <a:r>
            <a:rPr lang="de-DE" sz="1500" kern="1200" dirty="0" smtClean="0"/>
            <a:t>.</a:t>
          </a:r>
        </a:p>
        <a:p>
          <a:pPr lvl="0" algn="ctr" defTabSz="666750">
            <a:lnSpc>
              <a:spcPct val="90000"/>
            </a:lnSpc>
            <a:spcBef>
              <a:spcPct val="0"/>
            </a:spcBef>
            <a:spcAft>
              <a:spcPct val="35000"/>
            </a:spcAft>
          </a:pPr>
          <a:r>
            <a:rPr lang="de-DE" sz="1500" kern="1200" dirty="0" smtClean="0"/>
            <a:t>Notwehrexzess § 33</a:t>
          </a:r>
        </a:p>
        <a:p>
          <a:pPr lvl="0" algn="ctr" defTabSz="666750">
            <a:lnSpc>
              <a:spcPct val="90000"/>
            </a:lnSpc>
            <a:spcBef>
              <a:spcPct val="0"/>
            </a:spcBef>
            <a:spcAft>
              <a:spcPct val="35000"/>
            </a:spcAft>
          </a:pPr>
          <a:r>
            <a:rPr lang="de-DE" sz="1500" kern="1200" dirty="0" err="1" smtClean="0"/>
            <a:t>Entschuld</a:t>
          </a:r>
          <a:r>
            <a:rPr lang="de-DE" sz="1500" kern="1200" dirty="0" smtClean="0"/>
            <a:t>. Notstand § 35</a:t>
          </a:r>
          <a:endParaRPr lang="de-DE" sz="1500" kern="1200" dirty="0"/>
        </a:p>
      </dsp:txBody>
      <dsp:txXfrm>
        <a:off x="8182796" y="3321941"/>
        <a:ext cx="2108028" cy="105401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86B72-1EF2-4D76-9A14-92022A23665E}">
      <dsp:nvSpPr>
        <dsp:cNvPr id="0" name=""/>
        <dsp:cNvSpPr/>
      </dsp:nvSpPr>
      <dsp:spPr>
        <a:xfrm rot="5400000">
          <a:off x="6023988" y="-2650991"/>
          <a:ext cx="467745" cy="588975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kern="1200" dirty="0" smtClean="0">
              <a:latin typeface="Arial"/>
              <a:ea typeface="+mn-ea"/>
              <a:cs typeface="+mn-cs"/>
            </a:rPr>
            <a:t>Zweck, Geltungsbereich und Begriffsdefinitionen</a:t>
          </a:r>
          <a:endParaRPr lang="de-DE" sz="2000" kern="1200" dirty="0">
            <a:latin typeface="Arial"/>
            <a:ea typeface="+mn-ea"/>
            <a:cs typeface="+mn-cs"/>
          </a:endParaRPr>
        </a:p>
      </dsp:txBody>
      <dsp:txXfrm rot="-5400000">
        <a:off x="3312985" y="82845"/>
        <a:ext cx="5866919" cy="422079"/>
      </dsp:txXfrm>
    </dsp:sp>
    <dsp:sp modelId="{06C3EC1E-57BE-4AF6-ADAD-0594FF726608}">
      <dsp:nvSpPr>
        <dsp:cNvPr id="0" name=""/>
        <dsp:cNvSpPr/>
      </dsp:nvSpPr>
      <dsp:spPr>
        <a:xfrm>
          <a:off x="0" y="1543"/>
          <a:ext cx="3312985" cy="5846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de-DE" sz="3100" kern="1200" smtClean="0">
              <a:latin typeface="Arial"/>
              <a:ea typeface="+mn-ea"/>
              <a:cs typeface="+mn-cs"/>
            </a:rPr>
            <a:t>§§ 1-3</a:t>
          </a:r>
          <a:endParaRPr lang="de-DE" sz="3100" kern="1200" dirty="0">
            <a:latin typeface="Arial"/>
            <a:ea typeface="+mn-ea"/>
            <a:cs typeface="+mn-cs"/>
          </a:endParaRPr>
        </a:p>
      </dsp:txBody>
      <dsp:txXfrm>
        <a:off x="28542" y="30085"/>
        <a:ext cx="3255901" cy="527598"/>
      </dsp:txXfrm>
    </dsp:sp>
    <dsp:sp modelId="{49CD3A95-D686-487B-911C-EFB484F677F8}">
      <dsp:nvSpPr>
        <dsp:cNvPr id="0" name=""/>
        <dsp:cNvSpPr/>
      </dsp:nvSpPr>
      <dsp:spPr>
        <a:xfrm rot="5400000">
          <a:off x="6023988" y="-2037074"/>
          <a:ext cx="467745" cy="588975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kern="1200" smtClean="0">
              <a:latin typeface="Arial"/>
              <a:ea typeface="+mn-ea"/>
              <a:cs typeface="+mn-cs"/>
            </a:rPr>
            <a:t>Genehmigungsbedürftige Anlagen</a:t>
          </a:r>
          <a:endParaRPr lang="de-DE" sz="2000" kern="1200" dirty="0">
            <a:latin typeface="Arial"/>
            <a:ea typeface="+mn-ea"/>
            <a:cs typeface="+mn-cs"/>
          </a:endParaRPr>
        </a:p>
      </dsp:txBody>
      <dsp:txXfrm rot="-5400000">
        <a:off x="3312985" y="696762"/>
        <a:ext cx="5866919" cy="422079"/>
      </dsp:txXfrm>
    </dsp:sp>
    <dsp:sp modelId="{3675E6AF-BEF2-4A43-80DE-D209117D4362}">
      <dsp:nvSpPr>
        <dsp:cNvPr id="0" name=""/>
        <dsp:cNvSpPr/>
      </dsp:nvSpPr>
      <dsp:spPr>
        <a:xfrm>
          <a:off x="0" y="615460"/>
          <a:ext cx="3312985" cy="5846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de-DE" sz="3100" kern="1200" smtClean="0">
              <a:latin typeface="Arial"/>
              <a:ea typeface="+mn-ea"/>
              <a:cs typeface="+mn-cs"/>
            </a:rPr>
            <a:t>§§ 4-21</a:t>
          </a:r>
          <a:endParaRPr lang="de-DE" sz="3100" kern="1200" dirty="0">
            <a:latin typeface="Arial"/>
            <a:ea typeface="+mn-ea"/>
            <a:cs typeface="+mn-cs"/>
          </a:endParaRPr>
        </a:p>
      </dsp:txBody>
      <dsp:txXfrm>
        <a:off x="28542" y="644002"/>
        <a:ext cx="3255901" cy="527598"/>
      </dsp:txXfrm>
    </dsp:sp>
    <dsp:sp modelId="{6D470BA9-8896-4B5F-ACCC-C374CB682597}">
      <dsp:nvSpPr>
        <dsp:cNvPr id="0" name=""/>
        <dsp:cNvSpPr/>
      </dsp:nvSpPr>
      <dsp:spPr>
        <a:xfrm rot="5400000">
          <a:off x="6023988" y="-1423158"/>
          <a:ext cx="467745" cy="588975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kern="1200" smtClean="0">
              <a:latin typeface="Arial"/>
              <a:ea typeface="+mn-ea"/>
              <a:cs typeface="+mn-cs"/>
            </a:rPr>
            <a:t>Nicht genehmigungsbedürftige Anlagen</a:t>
          </a:r>
          <a:endParaRPr lang="de-DE" sz="2000" kern="1200" dirty="0">
            <a:latin typeface="Arial"/>
            <a:ea typeface="+mn-ea"/>
            <a:cs typeface="+mn-cs"/>
          </a:endParaRPr>
        </a:p>
      </dsp:txBody>
      <dsp:txXfrm rot="-5400000">
        <a:off x="3312985" y="1310678"/>
        <a:ext cx="5866919" cy="422079"/>
      </dsp:txXfrm>
    </dsp:sp>
    <dsp:sp modelId="{EF3478CF-08E9-4104-9687-E144E6FBBABF}">
      <dsp:nvSpPr>
        <dsp:cNvPr id="0" name=""/>
        <dsp:cNvSpPr/>
      </dsp:nvSpPr>
      <dsp:spPr>
        <a:xfrm>
          <a:off x="0" y="1229376"/>
          <a:ext cx="3312985" cy="5846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de-DE" sz="3100" kern="1200" smtClean="0">
              <a:latin typeface="Arial"/>
              <a:ea typeface="+mn-ea"/>
              <a:cs typeface="+mn-cs"/>
            </a:rPr>
            <a:t>§§ 22-25</a:t>
          </a:r>
          <a:endParaRPr lang="de-DE" sz="3100" kern="1200" dirty="0">
            <a:latin typeface="Arial"/>
            <a:ea typeface="+mn-ea"/>
            <a:cs typeface="+mn-cs"/>
          </a:endParaRPr>
        </a:p>
      </dsp:txBody>
      <dsp:txXfrm>
        <a:off x="28542" y="1257918"/>
        <a:ext cx="3255901" cy="527598"/>
      </dsp:txXfrm>
    </dsp:sp>
    <dsp:sp modelId="{3BADC79F-994B-463F-B51A-4112F65B46EF}">
      <dsp:nvSpPr>
        <dsp:cNvPr id="0" name=""/>
        <dsp:cNvSpPr/>
      </dsp:nvSpPr>
      <dsp:spPr>
        <a:xfrm rot="5400000">
          <a:off x="6023988" y="-809242"/>
          <a:ext cx="467745" cy="588975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kern="1200" dirty="0" smtClean="0">
              <a:latin typeface="Arial"/>
              <a:ea typeface="+mn-ea"/>
              <a:cs typeface="+mn-cs"/>
            </a:rPr>
            <a:t>Messungen, Sicherheitsprüfungen</a:t>
          </a:r>
          <a:endParaRPr lang="de-DE" sz="2000" kern="1200" dirty="0">
            <a:latin typeface="Arial"/>
            <a:ea typeface="+mn-ea"/>
            <a:cs typeface="+mn-cs"/>
          </a:endParaRPr>
        </a:p>
      </dsp:txBody>
      <dsp:txXfrm rot="-5400000">
        <a:off x="3312985" y="1924594"/>
        <a:ext cx="5866919" cy="422079"/>
      </dsp:txXfrm>
    </dsp:sp>
    <dsp:sp modelId="{53EFDD63-022C-4C66-8121-EE5A5CAFF6F3}">
      <dsp:nvSpPr>
        <dsp:cNvPr id="0" name=""/>
        <dsp:cNvSpPr/>
      </dsp:nvSpPr>
      <dsp:spPr>
        <a:xfrm>
          <a:off x="0" y="1843292"/>
          <a:ext cx="3312985" cy="5846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de-DE" sz="3100" kern="1200" smtClean="0">
              <a:latin typeface="Arial"/>
              <a:ea typeface="+mn-ea"/>
              <a:cs typeface="+mn-cs"/>
            </a:rPr>
            <a:t>§§ 26-31</a:t>
          </a:r>
          <a:endParaRPr lang="de-DE" sz="3100" kern="1200" dirty="0">
            <a:latin typeface="Arial"/>
            <a:ea typeface="+mn-ea"/>
            <a:cs typeface="+mn-cs"/>
          </a:endParaRPr>
        </a:p>
      </dsp:txBody>
      <dsp:txXfrm>
        <a:off x="28542" y="1871834"/>
        <a:ext cx="3255901" cy="527598"/>
      </dsp:txXfrm>
    </dsp:sp>
    <dsp:sp modelId="{9BFF7FE1-2793-432F-B4AC-FC3289AAC1AB}">
      <dsp:nvSpPr>
        <dsp:cNvPr id="0" name=""/>
        <dsp:cNvSpPr/>
      </dsp:nvSpPr>
      <dsp:spPr>
        <a:xfrm rot="5400000">
          <a:off x="6023988" y="-195326"/>
          <a:ext cx="467745" cy="588975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kern="1200" smtClean="0">
              <a:latin typeface="Arial"/>
              <a:ea typeface="+mn-ea"/>
              <a:cs typeface="+mn-cs"/>
            </a:rPr>
            <a:t>Produktbezogen Anforderungen</a:t>
          </a:r>
          <a:endParaRPr lang="de-DE" sz="2000" kern="1200" dirty="0">
            <a:latin typeface="Arial"/>
            <a:ea typeface="+mn-ea"/>
            <a:cs typeface="+mn-cs"/>
          </a:endParaRPr>
        </a:p>
      </dsp:txBody>
      <dsp:txXfrm rot="-5400000">
        <a:off x="3312985" y="2538510"/>
        <a:ext cx="5866919" cy="422079"/>
      </dsp:txXfrm>
    </dsp:sp>
    <dsp:sp modelId="{E2217967-44AC-4111-9883-937C6EFB672B}">
      <dsp:nvSpPr>
        <dsp:cNvPr id="0" name=""/>
        <dsp:cNvSpPr/>
      </dsp:nvSpPr>
      <dsp:spPr>
        <a:xfrm>
          <a:off x="0" y="2457208"/>
          <a:ext cx="3312985" cy="5846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de-DE" sz="3100" kern="1200" smtClean="0">
              <a:latin typeface="Arial"/>
              <a:ea typeface="+mn-ea"/>
              <a:cs typeface="+mn-cs"/>
            </a:rPr>
            <a:t>§§ 32-37d</a:t>
          </a:r>
          <a:endParaRPr lang="de-DE" sz="3100" kern="1200" dirty="0">
            <a:latin typeface="Arial"/>
            <a:ea typeface="+mn-ea"/>
            <a:cs typeface="+mn-cs"/>
          </a:endParaRPr>
        </a:p>
      </dsp:txBody>
      <dsp:txXfrm>
        <a:off x="28542" y="2485750"/>
        <a:ext cx="3255901" cy="527598"/>
      </dsp:txXfrm>
    </dsp:sp>
    <dsp:sp modelId="{9D0952E5-B3FB-47EA-979F-6C1B029EDBB0}">
      <dsp:nvSpPr>
        <dsp:cNvPr id="0" name=""/>
        <dsp:cNvSpPr/>
      </dsp:nvSpPr>
      <dsp:spPr>
        <a:xfrm rot="5400000">
          <a:off x="6023988" y="418590"/>
          <a:ext cx="467745" cy="588975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kern="1200" smtClean="0">
              <a:latin typeface="Arial"/>
              <a:ea typeface="+mn-ea"/>
              <a:cs typeface="+mn-cs"/>
            </a:rPr>
            <a:t>Straßenverkehrsbezogene Anforderungen</a:t>
          </a:r>
          <a:endParaRPr lang="de-DE" sz="2000" kern="1200" dirty="0">
            <a:latin typeface="Arial"/>
            <a:ea typeface="+mn-ea"/>
            <a:cs typeface="+mn-cs"/>
          </a:endParaRPr>
        </a:p>
      </dsp:txBody>
      <dsp:txXfrm rot="-5400000">
        <a:off x="3312985" y="3152427"/>
        <a:ext cx="5866919" cy="422079"/>
      </dsp:txXfrm>
    </dsp:sp>
    <dsp:sp modelId="{3DD68F43-27DC-4FC6-A793-C8C7453A698D}">
      <dsp:nvSpPr>
        <dsp:cNvPr id="0" name=""/>
        <dsp:cNvSpPr/>
      </dsp:nvSpPr>
      <dsp:spPr>
        <a:xfrm>
          <a:off x="0" y="3071125"/>
          <a:ext cx="3312985" cy="5846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de-DE" sz="3100" kern="1200" smtClean="0">
              <a:latin typeface="Arial"/>
              <a:ea typeface="+mn-ea"/>
              <a:cs typeface="+mn-cs"/>
            </a:rPr>
            <a:t>§§ 38-43</a:t>
          </a:r>
          <a:endParaRPr lang="de-DE" sz="3100" kern="1200" dirty="0">
            <a:latin typeface="Arial"/>
            <a:ea typeface="+mn-ea"/>
            <a:cs typeface="+mn-cs"/>
          </a:endParaRPr>
        </a:p>
      </dsp:txBody>
      <dsp:txXfrm>
        <a:off x="28542" y="3099667"/>
        <a:ext cx="3255901" cy="527598"/>
      </dsp:txXfrm>
    </dsp:sp>
    <dsp:sp modelId="{7B3CE28B-2F17-45C6-8F04-40EB546364C1}">
      <dsp:nvSpPr>
        <dsp:cNvPr id="0" name=""/>
        <dsp:cNvSpPr/>
      </dsp:nvSpPr>
      <dsp:spPr>
        <a:xfrm rot="5400000">
          <a:off x="6023988" y="1032506"/>
          <a:ext cx="467745" cy="588975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kern="1200" smtClean="0">
              <a:latin typeface="Arial"/>
              <a:ea typeface="+mn-ea"/>
              <a:cs typeface="+mn-cs"/>
            </a:rPr>
            <a:t>Gebietsbezogene Luftreinhaltung</a:t>
          </a:r>
          <a:endParaRPr lang="de-DE" sz="2000" kern="1200" dirty="0">
            <a:latin typeface="Arial"/>
            <a:ea typeface="+mn-ea"/>
            <a:cs typeface="+mn-cs"/>
          </a:endParaRPr>
        </a:p>
      </dsp:txBody>
      <dsp:txXfrm rot="-5400000">
        <a:off x="3312985" y="3766343"/>
        <a:ext cx="5866919" cy="422079"/>
      </dsp:txXfrm>
    </dsp:sp>
    <dsp:sp modelId="{E37EDE33-2B45-40AE-8570-297A33506B7D}">
      <dsp:nvSpPr>
        <dsp:cNvPr id="0" name=""/>
        <dsp:cNvSpPr/>
      </dsp:nvSpPr>
      <dsp:spPr>
        <a:xfrm>
          <a:off x="0" y="3685041"/>
          <a:ext cx="3312985" cy="5846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de-DE" sz="3100" kern="1200" smtClean="0">
              <a:latin typeface="Arial"/>
              <a:ea typeface="+mn-ea"/>
              <a:cs typeface="+mn-cs"/>
            </a:rPr>
            <a:t>§§ 44-47</a:t>
          </a:r>
          <a:endParaRPr lang="de-DE" sz="3100" kern="1200" dirty="0">
            <a:latin typeface="Arial"/>
            <a:ea typeface="+mn-ea"/>
            <a:cs typeface="+mn-cs"/>
          </a:endParaRPr>
        </a:p>
      </dsp:txBody>
      <dsp:txXfrm>
        <a:off x="28542" y="3713583"/>
        <a:ext cx="3255901" cy="527598"/>
      </dsp:txXfrm>
    </dsp:sp>
    <dsp:sp modelId="{0F0CF715-B84A-403C-85E5-21C88AF3C47E}">
      <dsp:nvSpPr>
        <dsp:cNvPr id="0" name=""/>
        <dsp:cNvSpPr/>
      </dsp:nvSpPr>
      <dsp:spPr>
        <a:xfrm rot="5400000">
          <a:off x="6023988" y="1646422"/>
          <a:ext cx="467745" cy="588975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kern="1200" smtClean="0">
              <a:latin typeface="Arial"/>
              <a:ea typeface="+mn-ea"/>
              <a:cs typeface="+mn-cs"/>
            </a:rPr>
            <a:t>Gebietsbezogene Lärmminderung</a:t>
          </a:r>
          <a:endParaRPr lang="de-DE" sz="2000" kern="1200" dirty="0">
            <a:latin typeface="Arial"/>
            <a:ea typeface="+mn-ea"/>
            <a:cs typeface="+mn-cs"/>
          </a:endParaRPr>
        </a:p>
      </dsp:txBody>
      <dsp:txXfrm rot="-5400000">
        <a:off x="3312985" y="4380259"/>
        <a:ext cx="5866919" cy="422079"/>
      </dsp:txXfrm>
    </dsp:sp>
    <dsp:sp modelId="{B9297059-34D3-49D7-BE52-82A202510F19}">
      <dsp:nvSpPr>
        <dsp:cNvPr id="0" name=""/>
        <dsp:cNvSpPr/>
      </dsp:nvSpPr>
      <dsp:spPr>
        <a:xfrm>
          <a:off x="0" y="4298957"/>
          <a:ext cx="3312985" cy="5846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de-DE" sz="3100" kern="1200" smtClean="0">
              <a:latin typeface="Arial"/>
              <a:ea typeface="+mn-ea"/>
              <a:cs typeface="+mn-cs"/>
            </a:rPr>
            <a:t>§§ 47a-47f</a:t>
          </a:r>
          <a:endParaRPr lang="de-DE" sz="3100" kern="1200" dirty="0">
            <a:latin typeface="Arial"/>
            <a:ea typeface="+mn-ea"/>
            <a:cs typeface="+mn-cs"/>
          </a:endParaRPr>
        </a:p>
      </dsp:txBody>
      <dsp:txXfrm>
        <a:off x="28542" y="4327499"/>
        <a:ext cx="3255901" cy="527598"/>
      </dsp:txXfrm>
    </dsp:sp>
    <dsp:sp modelId="{B4C9E3BE-1490-47E2-8BE7-121CECE05578}">
      <dsp:nvSpPr>
        <dsp:cNvPr id="0" name=""/>
        <dsp:cNvSpPr/>
      </dsp:nvSpPr>
      <dsp:spPr>
        <a:xfrm rot="5400000">
          <a:off x="6023988" y="2260338"/>
          <a:ext cx="467745" cy="588975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de-DE" sz="2000" kern="1200" smtClean="0">
              <a:latin typeface="Arial"/>
              <a:ea typeface="+mn-ea"/>
              <a:cs typeface="+mn-cs"/>
            </a:rPr>
            <a:t>Gemeinsame Vorschriften, Organisatorisches</a:t>
          </a:r>
          <a:endParaRPr lang="de-DE" sz="2000" kern="1200" dirty="0">
            <a:latin typeface="Arial"/>
            <a:ea typeface="+mn-ea"/>
            <a:cs typeface="+mn-cs"/>
          </a:endParaRPr>
        </a:p>
      </dsp:txBody>
      <dsp:txXfrm rot="-5400000">
        <a:off x="3312985" y="4994175"/>
        <a:ext cx="5866919" cy="422079"/>
      </dsp:txXfrm>
    </dsp:sp>
    <dsp:sp modelId="{118CE455-D4D8-425E-AB6E-EDE83495D1B5}">
      <dsp:nvSpPr>
        <dsp:cNvPr id="0" name=""/>
        <dsp:cNvSpPr/>
      </dsp:nvSpPr>
      <dsp:spPr>
        <a:xfrm>
          <a:off x="0" y="4912873"/>
          <a:ext cx="3312985" cy="5846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de-DE" sz="3100" kern="1200" smtClean="0">
              <a:latin typeface="Arial"/>
              <a:ea typeface="+mn-ea"/>
              <a:cs typeface="+mn-cs"/>
            </a:rPr>
            <a:t>§§ 48-73</a:t>
          </a:r>
          <a:endParaRPr lang="de-DE" sz="3100" kern="1200" dirty="0">
            <a:latin typeface="Arial"/>
            <a:ea typeface="+mn-ea"/>
            <a:cs typeface="+mn-cs"/>
          </a:endParaRPr>
        </a:p>
      </dsp:txBody>
      <dsp:txXfrm>
        <a:off x="28542" y="4941415"/>
        <a:ext cx="3255901" cy="5275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2B0BA9-9B04-4BE9-9179-B85402A93231}">
      <dsp:nvSpPr>
        <dsp:cNvPr id="0" name=""/>
        <dsp:cNvSpPr/>
      </dsp:nvSpPr>
      <dsp:spPr>
        <a:xfrm>
          <a:off x="0" y="212420"/>
          <a:ext cx="8114200" cy="879295"/>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de-DE" sz="4200" kern="1200" dirty="0" smtClean="0"/>
            <a:t>Restriktiver Umweltbegriff</a:t>
          </a:r>
          <a:endParaRPr lang="de-DE" sz="4200" kern="1200" dirty="0"/>
        </a:p>
      </dsp:txBody>
      <dsp:txXfrm>
        <a:off x="0" y="212420"/>
        <a:ext cx="8114200" cy="87929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ACA246-0828-4D5A-AEE9-5D91F4742620}">
      <dsp:nvSpPr>
        <dsp:cNvPr id="0" name=""/>
        <dsp:cNvSpPr/>
      </dsp:nvSpPr>
      <dsp:spPr>
        <a:xfrm>
          <a:off x="41" y="275266"/>
          <a:ext cx="3941263" cy="1042126"/>
        </a:xfrm>
        <a:prstGeom prst="rect">
          <a:avLst/>
        </a:prstGeom>
        <a:solidFill>
          <a:srgbClr val="FFFFFF">
            <a:hueOff val="0"/>
            <a:satOff val="0"/>
            <a:lumOff val="0"/>
            <a:alphaOff val="0"/>
          </a:srgbClr>
        </a:solidFill>
        <a:ln w="25400" cap="flat" cmpd="sng" algn="ctr">
          <a:solidFill>
            <a:srgbClr val="000000">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a:lnSpc>
              <a:spcPct val="90000"/>
            </a:lnSpc>
            <a:spcBef>
              <a:spcPct val="0"/>
            </a:spcBef>
            <a:spcAft>
              <a:spcPct val="35000"/>
            </a:spcAft>
          </a:pPr>
          <a:r>
            <a:rPr lang="de-DE" sz="3000" b="1" kern="1200" dirty="0" smtClean="0">
              <a:solidFill>
                <a:srgbClr val="0070C0"/>
              </a:solidFill>
              <a:latin typeface="Arial"/>
              <a:ea typeface="+mn-ea"/>
              <a:cs typeface="+mn-cs"/>
            </a:rPr>
            <a:t>Förmliches Verfahren</a:t>
          </a:r>
          <a:endParaRPr lang="de-DE" sz="3000" b="1" kern="1200" dirty="0">
            <a:solidFill>
              <a:srgbClr val="0070C0"/>
            </a:solidFill>
            <a:latin typeface="Arial"/>
            <a:ea typeface="+mn-ea"/>
            <a:cs typeface="+mn-cs"/>
          </a:endParaRPr>
        </a:p>
      </dsp:txBody>
      <dsp:txXfrm>
        <a:off x="41" y="275266"/>
        <a:ext cx="3941263" cy="1042126"/>
      </dsp:txXfrm>
    </dsp:sp>
    <dsp:sp modelId="{E95A192E-45BC-4DC3-92C9-475D655C4F5B}">
      <dsp:nvSpPr>
        <dsp:cNvPr id="0" name=""/>
        <dsp:cNvSpPr/>
      </dsp:nvSpPr>
      <dsp:spPr>
        <a:xfrm>
          <a:off x="41" y="1317392"/>
          <a:ext cx="3941263" cy="2470500"/>
        </a:xfrm>
        <a:prstGeom prst="rect">
          <a:avLst/>
        </a:prstGeo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de-DE" sz="3000" kern="1200" dirty="0" smtClean="0">
              <a:solidFill>
                <a:srgbClr val="000000">
                  <a:hueOff val="0"/>
                  <a:satOff val="0"/>
                  <a:lumOff val="0"/>
                  <a:alphaOff val="0"/>
                </a:srgbClr>
              </a:solidFill>
              <a:latin typeface="Arial"/>
              <a:ea typeface="+mn-ea"/>
              <a:cs typeface="+mn-cs"/>
            </a:rPr>
            <a:t>§ 10 BImSchG </a:t>
          </a:r>
          <a:r>
            <a:rPr lang="de-DE" sz="3000" kern="1200" dirty="0" err="1" smtClean="0">
              <a:solidFill>
                <a:srgbClr val="000000">
                  <a:hueOff val="0"/>
                  <a:satOff val="0"/>
                  <a:lumOff val="0"/>
                  <a:alphaOff val="0"/>
                </a:srgbClr>
              </a:solidFill>
              <a:latin typeface="Arial"/>
              <a:ea typeface="+mn-ea"/>
              <a:cs typeface="+mn-cs"/>
            </a:rPr>
            <a:t>i.V.m</a:t>
          </a:r>
          <a:r>
            <a:rPr lang="de-DE" sz="3000" kern="1200" dirty="0" smtClean="0">
              <a:solidFill>
                <a:srgbClr val="000000">
                  <a:hueOff val="0"/>
                  <a:satOff val="0"/>
                  <a:lumOff val="0"/>
                  <a:alphaOff val="0"/>
                </a:srgbClr>
              </a:solidFill>
              <a:latin typeface="Arial"/>
              <a:ea typeface="+mn-ea"/>
              <a:cs typeface="+mn-cs"/>
            </a:rPr>
            <a:t>. 9.BImSchV</a:t>
          </a:r>
          <a:endParaRPr lang="de-DE" sz="3000" kern="1200" dirty="0">
            <a:solidFill>
              <a:srgbClr val="000000">
                <a:hueOff val="0"/>
                <a:satOff val="0"/>
                <a:lumOff val="0"/>
                <a:alphaOff val="0"/>
              </a:srgbClr>
            </a:solidFill>
            <a:latin typeface="Arial"/>
            <a:ea typeface="+mn-ea"/>
            <a:cs typeface="+mn-cs"/>
          </a:endParaRPr>
        </a:p>
        <a:p>
          <a:pPr marL="285750" lvl="1" indent="-285750" algn="l" defTabSz="1333500">
            <a:lnSpc>
              <a:spcPct val="90000"/>
            </a:lnSpc>
            <a:spcBef>
              <a:spcPct val="0"/>
            </a:spcBef>
            <a:spcAft>
              <a:spcPct val="15000"/>
            </a:spcAft>
            <a:buChar char="••"/>
          </a:pPr>
          <a:r>
            <a:rPr lang="de-DE" sz="3000" kern="1200" dirty="0" smtClean="0">
              <a:solidFill>
                <a:srgbClr val="000000">
                  <a:hueOff val="0"/>
                  <a:satOff val="0"/>
                  <a:lumOff val="0"/>
                  <a:alphaOff val="0"/>
                </a:srgbClr>
              </a:solidFill>
              <a:latin typeface="Arial"/>
              <a:ea typeface="+mn-ea"/>
              <a:cs typeface="+mn-cs"/>
            </a:rPr>
            <a:t>Im Anhang zur 4.BImSchV mit „</a:t>
          </a:r>
          <a:r>
            <a:rPr lang="de-DE" sz="3000" b="1" kern="1200" dirty="0" smtClean="0">
              <a:solidFill>
                <a:srgbClr val="000000">
                  <a:hueOff val="0"/>
                  <a:satOff val="0"/>
                  <a:lumOff val="0"/>
                  <a:alphaOff val="0"/>
                </a:srgbClr>
              </a:solidFill>
              <a:latin typeface="Arial"/>
              <a:ea typeface="+mn-ea"/>
              <a:cs typeface="+mn-cs"/>
            </a:rPr>
            <a:t>G</a:t>
          </a:r>
          <a:r>
            <a:rPr lang="de-DE" sz="3000" kern="1200" dirty="0" smtClean="0">
              <a:solidFill>
                <a:srgbClr val="000000">
                  <a:hueOff val="0"/>
                  <a:satOff val="0"/>
                  <a:lumOff val="0"/>
                  <a:alphaOff val="0"/>
                </a:srgbClr>
              </a:solidFill>
              <a:latin typeface="Arial"/>
              <a:ea typeface="+mn-ea"/>
              <a:cs typeface="+mn-cs"/>
            </a:rPr>
            <a:t>“ gekennzeichnet</a:t>
          </a:r>
          <a:endParaRPr lang="de-DE" sz="3000" kern="1200" dirty="0">
            <a:solidFill>
              <a:srgbClr val="000000">
                <a:hueOff val="0"/>
                <a:satOff val="0"/>
                <a:lumOff val="0"/>
                <a:alphaOff val="0"/>
              </a:srgbClr>
            </a:solidFill>
            <a:latin typeface="Arial"/>
            <a:ea typeface="+mn-ea"/>
            <a:cs typeface="+mn-cs"/>
          </a:endParaRPr>
        </a:p>
      </dsp:txBody>
      <dsp:txXfrm>
        <a:off x="41" y="1317392"/>
        <a:ext cx="3941263" cy="2470500"/>
      </dsp:txXfrm>
    </dsp:sp>
    <dsp:sp modelId="{A38E7830-C238-4437-9CA9-14D3A677268C}">
      <dsp:nvSpPr>
        <dsp:cNvPr id="0" name=""/>
        <dsp:cNvSpPr/>
      </dsp:nvSpPr>
      <dsp:spPr>
        <a:xfrm>
          <a:off x="4493081" y="275266"/>
          <a:ext cx="3941263" cy="1042126"/>
        </a:xfrm>
        <a:prstGeom prst="rect">
          <a:avLst/>
        </a:prstGeom>
        <a:solidFill>
          <a:srgbClr val="FFFFFF">
            <a:hueOff val="0"/>
            <a:satOff val="0"/>
            <a:lumOff val="0"/>
            <a:alphaOff val="0"/>
          </a:srgbClr>
        </a:solidFill>
        <a:ln w="25400" cap="flat" cmpd="sng" algn="ctr">
          <a:solidFill>
            <a:srgbClr val="000000">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a:lnSpc>
              <a:spcPct val="90000"/>
            </a:lnSpc>
            <a:spcBef>
              <a:spcPct val="0"/>
            </a:spcBef>
            <a:spcAft>
              <a:spcPct val="35000"/>
            </a:spcAft>
          </a:pPr>
          <a:r>
            <a:rPr lang="de-DE" sz="3000" b="1" kern="1200" dirty="0" smtClean="0">
              <a:solidFill>
                <a:srgbClr val="0070C0"/>
              </a:solidFill>
              <a:latin typeface="Arial"/>
              <a:ea typeface="+mn-ea"/>
              <a:cs typeface="+mn-cs"/>
            </a:rPr>
            <a:t>Vereinfachtes Verfahren</a:t>
          </a:r>
          <a:endParaRPr lang="de-DE" sz="3000" b="1" kern="1200" dirty="0">
            <a:solidFill>
              <a:srgbClr val="0070C0"/>
            </a:solidFill>
            <a:latin typeface="Arial"/>
            <a:ea typeface="+mn-ea"/>
            <a:cs typeface="+mn-cs"/>
          </a:endParaRPr>
        </a:p>
      </dsp:txBody>
      <dsp:txXfrm>
        <a:off x="4493081" y="275266"/>
        <a:ext cx="3941263" cy="1042126"/>
      </dsp:txXfrm>
    </dsp:sp>
    <dsp:sp modelId="{F2C832D3-4BFA-44CF-BEAE-2891B555488C}">
      <dsp:nvSpPr>
        <dsp:cNvPr id="0" name=""/>
        <dsp:cNvSpPr/>
      </dsp:nvSpPr>
      <dsp:spPr>
        <a:xfrm>
          <a:off x="4493081" y="1317392"/>
          <a:ext cx="3941263" cy="2470500"/>
        </a:xfrm>
        <a:prstGeom prst="rect">
          <a:avLst/>
        </a:prstGeom>
        <a:solidFill>
          <a:srgbClr val="FFFFFF">
            <a:alpha val="90000"/>
            <a:tint val="40000"/>
            <a:hueOff val="0"/>
            <a:satOff val="0"/>
            <a:lumOff val="0"/>
            <a:alphaOff val="0"/>
          </a:srgbClr>
        </a:solidFill>
        <a:ln w="25400" cap="flat" cmpd="sng" algn="ctr">
          <a:solidFill>
            <a:srgbClr val="000000">
              <a:alpha val="9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de-DE" sz="3000" kern="1200" dirty="0" smtClean="0">
              <a:solidFill>
                <a:srgbClr val="000000">
                  <a:hueOff val="0"/>
                  <a:satOff val="0"/>
                  <a:lumOff val="0"/>
                  <a:alphaOff val="0"/>
                </a:srgbClr>
              </a:solidFill>
              <a:latin typeface="Arial"/>
              <a:ea typeface="+mn-ea"/>
              <a:cs typeface="+mn-cs"/>
            </a:rPr>
            <a:t>§ 19 BImSchG</a:t>
          </a:r>
          <a:endParaRPr lang="de-DE" sz="3000" kern="1200" dirty="0">
            <a:solidFill>
              <a:srgbClr val="000000">
                <a:hueOff val="0"/>
                <a:satOff val="0"/>
                <a:lumOff val="0"/>
                <a:alphaOff val="0"/>
              </a:srgbClr>
            </a:solidFill>
            <a:latin typeface="Arial"/>
            <a:ea typeface="+mn-ea"/>
            <a:cs typeface="+mn-cs"/>
          </a:endParaRPr>
        </a:p>
        <a:p>
          <a:pPr marL="285750" lvl="1" indent="-285750" algn="l" defTabSz="1333500">
            <a:lnSpc>
              <a:spcPct val="90000"/>
            </a:lnSpc>
            <a:spcBef>
              <a:spcPct val="0"/>
            </a:spcBef>
            <a:spcAft>
              <a:spcPct val="15000"/>
            </a:spcAft>
            <a:buChar char="••"/>
          </a:pPr>
          <a:r>
            <a:rPr lang="de-DE" sz="3000" kern="1200" dirty="0" smtClean="0">
              <a:solidFill>
                <a:srgbClr val="000000">
                  <a:hueOff val="0"/>
                  <a:satOff val="0"/>
                  <a:lumOff val="0"/>
                  <a:alphaOff val="0"/>
                </a:srgbClr>
              </a:solidFill>
              <a:latin typeface="Arial"/>
              <a:ea typeface="+mn-ea"/>
              <a:cs typeface="+mn-cs"/>
            </a:rPr>
            <a:t>Im Anhang zur 4.BImSchV mit „</a:t>
          </a:r>
          <a:r>
            <a:rPr lang="de-DE" sz="3000" b="1" kern="1200" dirty="0" smtClean="0">
              <a:solidFill>
                <a:srgbClr val="000000">
                  <a:hueOff val="0"/>
                  <a:satOff val="0"/>
                  <a:lumOff val="0"/>
                  <a:alphaOff val="0"/>
                </a:srgbClr>
              </a:solidFill>
              <a:latin typeface="Arial"/>
              <a:ea typeface="+mn-ea"/>
              <a:cs typeface="+mn-cs"/>
            </a:rPr>
            <a:t>V</a:t>
          </a:r>
          <a:r>
            <a:rPr lang="de-DE" sz="3000" kern="1200" dirty="0" smtClean="0">
              <a:solidFill>
                <a:srgbClr val="000000">
                  <a:hueOff val="0"/>
                  <a:satOff val="0"/>
                  <a:lumOff val="0"/>
                  <a:alphaOff val="0"/>
                </a:srgbClr>
              </a:solidFill>
              <a:latin typeface="Arial"/>
              <a:ea typeface="+mn-ea"/>
              <a:cs typeface="+mn-cs"/>
            </a:rPr>
            <a:t>“ gekennzeichnet</a:t>
          </a:r>
          <a:endParaRPr lang="de-DE" sz="3000" kern="1200" dirty="0">
            <a:solidFill>
              <a:srgbClr val="000000">
                <a:hueOff val="0"/>
                <a:satOff val="0"/>
                <a:lumOff val="0"/>
                <a:alphaOff val="0"/>
              </a:srgbClr>
            </a:solidFill>
            <a:latin typeface="Arial"/>
            <a:ea typeface="+mn-ea"/>
            <a:cs typeface="+mn-cs"/>
          </a:endParaRPr>
        </a:p>
      </dsp:txBody>
      <dsp:txXfrm>
        <a:off x="4493081" y="1317392"/>
        <a:ext cx="3941263" cy="247050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BF1CDA-1A8C-4A05-A077-2E851BC36EAB}">
      <dsp:nvSpPr>
        <dsp:cNvPr id="0" name=""/>
        <dsp:cNvSpPr/>
      </dsp:nvSpPr>
      <dsp:spPr>
        <a:xfrm>
          <a:off x="3770" y="1970"/>
          <a:ext cx="9335637" cy="305890"/>
        </a:xfrm>
        <a:prstGeom prst="roundRect">
          <a:avLst>
            <a:gd name="adj" fmla="val 10000"/>
          </a:avLst>
        </a:prstGeom>
        <a:solidFill>
          <a:srgbClr val="235AA6"/>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de-DE" sz="1300" b="1" kern="1200" dirty="0" smtClean="0">
              <a:solidFill>
                <a:schemeClr val="bg1"/>
              </a:solidFill>
            </a:rPr>
            <a:t>Anspruchsgrundlage § 6 Abs.1 BImSchG</a:t>
          </a:r>
          <a:endParaRPr lang="de-DE" sz="1300" b="1" kern="1200" dirty="0">
            <a:solidFill>
              <a:schemeClr val="bg1"/>
            </a:solidFill>
          </a:endParaRPr>
        </a:p>
      </dsp:txBody>
      <dsp:txXfrm>
        <a:off x="12729" y="10929"/>
        <a:ext cx="9317719" cy="287972"/>
      </dsp:txXfrm>
    </dsp:sp>
    <dsp:sp modelId="{4E2F3C2A-271B-48A9-9E26-2B04AF54CEEB}">
      <dsp:nvSpPr>
        <dsp:cNvPr id="0" name=""/>
        <dsp:cNvSpPr/>
      </dsp:nvSpPr>
      <dsp:spPr>
        <a:xfrm>
          <a:off x="12882" y="367264"/>
          <a:ext cx="4565131" cy="442311"/>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t>Immissionsschutzrechtliche Pflichten (Nr.1)</a:t>
          </a:r>
          <a:endParaRPr lang="de-DE" sz="1200" b="1" kern="1200" dirty="0"/>
        </a:p>
      </dsp:txBody>
      <dsp:txXfrm>
        <a:off x="25837" y="380219"/>
        <a:ext cx="4539221" cy="416401"/>
      </dsp:txXfrm>
    </dsp:sp>
    <dsp:sp modelId="{956D51AE-182A-4667-974F-E551CBDAA383}">
      <dsp:nvSpPr>
        <dsp:cNvPr id="0" name=""/>
        <dsp:cNvSpPr/>
      </dsp:nvSpPr>
      <dsp:spPr>
        <a:xfrm>
          <a:off x="44212" y="872564"/>
          <a:ext cx="2218211" cy="374601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solidFill>
                <a:schemeClr val="tx1"/>
              </a:solidFill>
            </a:rPr>
            <a:t>Grundpflichten gem. § 5 BImSchG</a:t>
          </a:r>
        </a:p>
        <a:p>
          <a:pPr lvl="0" algn="ctr"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Schutzpflicht (Abs.1 S.1 Nr.1)</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Vorsorgepflicht (Abs.1 S.1 	Nr.2)</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Abfälle vermeiden, verwerten, beseitigen (Abs.1 S.1 Nr.3)</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Energieeffizienz (Abs.1 S.1 	Nr.4)</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Nachsorgepflicht (Abs.3)</a:t>
          </a:r>
          <a:endParaRPr lang="de-DE" sz="1200" kern="1200" dirty="0"/>
        </a:p>
      </dsp:txBody>
      <dsp:txXfrm>
        <a:off x="109181" y="937533"/>
        <a:ext cx="2088273" cy="3616076"/>
      </dsp:txXfrm>
    </dsp:sp>
    <dsp:sp modelId="{0EF8326E-0A50-4D99-9519-3896BCB42DC2}">
      <dsp:nvSpPr>
        <dsp:cNvPr id="0" name=""/>
        <dsp:cNvSpPr/>
      </dsp:nvSpPr>
      <dsp:spPr>
        <a:xfrm>
          <a:off x="2315029" y="866012"/>
          <a:ext cx="2218211" cy="379068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t>Verordnungen basierend auf § 7 BImSchG</a:t>
          </a:r>
        </a:p>
        <a:p>
          <a:pPr lvl="0" algn="ctr"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12.BImSchV (Störfall-VO)</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13.BImSchV (VO über Großfeuerungs-, Gasturbinen- und Verbrennungsmotoranlagen)</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16.BImSchV (Verkehrslärmschutz-VO)</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39.BImSchV (VO über Luftqualitätsstandards der Emissionshöchstmengen)</a:t>
          </a:r>
          <a:endParaRPr lang="de-DE" sz="1200" kern="1200" dirty="0"/>
        </a:p>
      </dsp:txBody>
      <dsp:txXfrm>
        <a:off x="2379998" y="930981"/>
        <a:ext cx="2088273" cy="3660746"/>
      </dsp:txXfrm>
    </dsp:sp>
    <dsp:sp modelId="{1B20C361-42DC-45B5-92FA-8A01C56CB4D0}">
      <dsp:nvSpPr>
        <dsp:cNvPr id="0" name=""/>
        <dsp:cNvSpPr/>
      </dsp:nvSpPr>
      <dsp:spPr>
        <a:xfrm>
          <a:off x="4738367" y="362188"/>
          <a:ext cx="4565039" cy="448059"/>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t>Andere öffentlich-rechtliche Vorschriften und Belange des Arbeitsschutzes (Nr.2)</a:t>
          </a:r>
          <a:endParaRPr lang="de-DE" sz="1200" b="1" kern="1200" dirty="0"/>
        </a:p>
      </dsp:txBody>
      <dsp:txXfrm>
        <a:off x="4751490" y="375311"/>
        <a:ext cx="4538793" cy="421813"/>
      </dsp:txXfrm>
    </dsp:sp>
    <dsp:sp modelId="{811E5685-0CC1-4E73-87A8-F352F806873E}">
      <dsp:nvSpPr>
        <dsp:cNvPr id="0" name=""/>
        <dsp:cNvSpPr/>
      </dsp:nvSpPr>
      <dsp:spPr>
        <a:xfrm>
          <a:off x="4783208" y="886863"/>
          <a:ext cx="2218211" cy="3747766"/>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de-DE" sz="1200" kern="1200" dirty="0" smtClean="0"/>
            <a:t>Öffentliches Baurecht</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Kreislaufwirtschaftsrecht</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Wasserrecht</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Naturschutzrecht</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Bodenschutzrecht</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Straßen- und Wegerecht</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usw.</a:t>
          </a:r>
          <a:endParaRPr lang="de-DE" sz="1200" kern="1200" dirty="0"/>
        </a:p>
      </dsp:txBody>
      <dsp:txXfrm>
        <a:off x="4848177" y="951832"/>
        <a:ext cx="2088273" cy="3617828"/>
      </dsp:txXfrm>
    </dsp:sp>
    <dsp:sp modelId="{417605A1-4771-4CEF-9E4A-AB8BD47B3CA8}">
      <dsp:nvSpPr>
        <dsp:cNvPr id="0" name=""/>
        <dsp:cNvSpPr/>
      </dsp:nvSpPr>
      <dsp:spPr>
        <a:xfrm>
          <a:off x="7081176" y="900009"/>
          <a:ext cx="2218211" cy="3742779"/>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t>Arbeitsschutz</a:t>
          </a:r>
        </a:p>
        <a:p>
          <a:pPr lvl="0" algn="ctr" defTabSz="533400">
            <a:lnSpc>
              <a:spcPct val="90000"/>
            </a:lnSpc>
            <a:spcBef>
              <a:spcPct val="0"/>
            </a:spcBef>
            <a:spcAft>
              <a:spcPct val="35000"/>
            </a:spcAft>
          </a:pPr>
          <a:endParaRPr lang="de-DE" sz="1200" kern="1200" dirty="0" smtClean="0"/>
        </a:p>
        <a:p>
          <a:pPr lvl="0" algn="ctr"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err="1" smtClean="0"/>
            <a:t>ArbSchG</a:t>
          </a:r>
          <a:endParaRPr lang="de-DE" sz="1200" kern="1200" dirty="0" smtClean="0"/>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Unfallverhütungsvorschriften (Berufsgenossenschaft)</a:t>
          </a:r>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ChemG mit </a:t>
          </a:r>
          <a:r>
            <a:rPr lang="de-DE" sz="1200" kern="1200" dirty="0" err="1" smtClean="0"/>
            <a:t>GefahrstoffVO</a:t>
          </a:r>
          <a:endParaRPr lang="de-DE" sz="1200" kern="1200" dirty="0" smtClean="0"/>
        </a:p>
        <a:p>
          <a:pPr lvl="0" algn="l" defTabSz="533400">
            <a:lnSpc>
              <a:spcPct val="90000"/>
            </a:lnSpc>
            <a:spcBef>
              <a:spcPct val="0"/>
            </a:spcBef>
            <a:spcAft>
              <a:spcPct val="35000"/>
            </a:spcAft>
          </a:pPr>
          <a:endParaRPr lang="de-DE" sz="1200" kern="1200" dirty="0" smtClean="0"/>
        </a:p>
        <a:p>
          <a:pPr lvl="0" algn="l" defTabSz="533400">
            <a:lnSpc>
              <a:spcPct val="90000"/>
            </a:lnSpc>
            <a:spcBef>
              <a:spcPct val="0"/>
            </a:spcBef>
            <a:spcAft>
              <a:spcPct val="35000"/>
            </a:spcAft>
          </a:pPr>
          <a:r>
            <a:rPr lang="de-DE" sz="1200" kern="1200" dirty="0" smtClean="0"/>
            <a:t>usw.</a:t>
          </a:r>
          <a:endParaRPr lang="de-DE" sz="1200" kern="1200" dirty="0"/>
        </a:p>
      </dsp:txBody>
      <dsp:txXfrm>
        <a:off x="7146145" y="964978"/>
        <a:ext cx="2088273" cy="36128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2B0BA9-9B04-4BE9-9179-B85402A93231}">
      <dsp:nvSpPr>
        <dsp:cNvPr id="0" name=""/>
        <dsp:cNvSpPr/>
      </dsp:nvSpPr>
      <dsp:spPr>
        <a:xfrm>
          <a:off x="0" y="212420"/>
          <a:ext cx="8114200" cy="879295"/>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de-DE" sz="3600" kern="1200" dirty="0" smtClean="0"/>
            <a:t>Modifizierter restriktiver Umweltbegriff</a:t>
          </a:r>
          <a:endParaRPr lang="de-DE" sz="3600" kern="1200" dirty="0"/>
        </a:p>
      </dsp:txBody>
      <dsp:txXfrm>
        <a:off x="0" y="212420"/>
        <a:ext cx="8114200" cy="8792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2B0BA9-9B04-4BE9-9179-B85402A93231}">
      <dsp:nvSpPr>
        <dsp:cNvPr id="0" name=""/>
        <dsp:cNvSpPr/>
      </dsp:nvSpPr>
      <dsp:spPr>
        <a:xfrm>
          <a:off x="0" y="212420"/>
          <a:ext cx="8114200" cy="879295"/>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de-DE" sz="4200" kern="1200" dirty="0" smtClean="0"/>
            <a:t>Weiter Umweltbegriff</a:t>
          </a:r>
          <a:endParaRPr lang="de-DE" sz="4200" kern="1200" dirty="0"/>
        </a:p>
      </dsp:txBody>
      <dsp:txXfrm>
        <a:off x="0" y="212420"/>
        <a:ext cx="8114200" cy="8792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E1CE5-ACE6-47DC-AACC-E48DDB895C4E}">
      <dsp:nvSpPr>
        <dsp:cNvPr id="0" name=""/>
        <dsp:cNvSpPr/>
      </dsp:nvSpPr>
      <dsp:spPr>
        <a:xfrm>
          <a:off x="0" y="444792"/>
          <a:ext cx="4167187" cy="2500312"/>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de-DE" sz="3400" kern="1200" dirty="0" smtClean="0"/>
            <a:t>Anthropozentrischer Umweltschutz</a:t>
          </a:r>
          <a:endParaRPr lang="de-DE" sz="3400" kern="1200" dirty="0"/>
        </a:p>
      </dsp:txBody>
      <dsp:txXfrm>
        <a:off x="0" y="444792"/>
        <a:ext cx="4167187" cy="2500312"/>
      </dsp:txXfrm>
    </dsp:sp>
    <dsp:sp modelId="{B234D02F-92B4-459E-89C9-997FB73E320A}">
      <dsp:nvSpPr>
        <dsp:cNvPr id="0" name=""/>
        <dsp:cNvSpPr/>
      </dsp:nvSpPr>
      <dsp:spPr>
        <a:xfrm>
          <a:off x="3304113" y="2918354"/>
          <a:ext cx="4167187" cy="2500312"/>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de-DE" sz="3400" kern="1200" dirty="0" smtClean="0"/>
            <a:t>Ökozentrischer</a:t>
          </a:r>
          <a:r>
            <a:rPr lang="de-DE" sz="3400" kern="1200" baseline="0" dirty="0" smtClean="0"/>
            <a:t> Umweltschutz</a:t>
          </a:r>
          <a:endParaRPr lang="de-DE" sz="3400" kern="1200" dirty="0"/>
        </a:p>
      </dsp:txBody>
      <dsp:txXfrm>
        <a:off x="3304113" y="2918354"/>
        <a:ext cx="4167187" cy="25003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B7811-1044-463D-8E4F-856FC3879414}">
      <dsp:nvSpPr>
        <dsp:cNvPr id="0" name=""/>
        <dsp:cNvSpPr/>
      </dsp:nvSpPr>
      <dsp:spPr>
        <a:xfrm>
          <a:off x="5039008" y="2465454"/>
          <a:ext cx="2892538" cy="458861"/>
        </a:xfrm>
        <a:custGeom>
          <a:avLst/>
          <a:gdLst/>
          <a:ahLst/>
          <a:cxnLst/>
          <a:rect l="0" t="0" r="0" b="0"/>
          <a:pathLst>
            <a:path>
              <a:moveTo>
                <a:pt x="0" y="0"/>
              </a:moveTo>
              <a:lnTo>
                <a:pt x="0" y="312700"/>
              </a:lnTo>
              <a:lnTo>
                <a:pt x="2892538" y="312700"/>
              </a:lnTo>
              <a:lnTo>
                <a:pt x="2892538"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EEF7FE15-ECEA-491F-8FB4-F47A715A2801}">
      <dsp:nvSpPr>
        <dsp:cNvPr id="0" name=""/>
        <dsp:cNvSpPr/>
      </dsp:nvSpPr>
      <dsp:spPr>
        <a:xfrm>
          <a:off x="5039008" y="2465454"/>
          <a:ext cx="964179" cy="458861"/>
        </a:xfrm>
        <a:custGeom>
          <a:avLst/>
          <a:gdLst/>
          <a:ahLst/>
          <a:cxnLst/>
          <a:rect l="0" t="0" r="0" b="0"/>
          <a:pathLst>
            <a:path>
              <a:moveTo>
                <a:pt x="0" y="0"/>
              </a:moveTo>
              <a:lnTo>
                <a:pt x="0" y="312700"/>
              </a:lnTo>
              <a:lnTo>
                <a:pt x="964179" y="312700"/>
              </a:lnTo>
              <a:lnTo>
                <a:pt x="964179"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8E7524D4-1575-4009-9CB8-F47B8727A786}">
      <dsp:nvSpPr>
        <dsp:cNvPr id="0" name=""/>
        <dsp:cNvSpPr/>
      </dsp:nvSpPr>
      <dsp:spPr>
        <a:xfrm>
          <a:off x="4100262" y="3926185"/>
          <a:ext cx="2867105" cy="458861"/>
        </a:xfrm>
        <a:custGeom>
          <a:avLst/>
          <a:gdLst/>
          <a:ahLst/>
          <a:cxnLst/>
          <a:rect l="0" t="0" r="0" b="0"/>
          <a:pathLst>
            <a:path>
              <a:moveTo>
                <a:pt x="0" y="0"/>
              </a:moveTo>
              <a:lnTo>
                <a:pt x="0" y="312700"/>
              </a:lnTo>
              <a:lnTo>
                <a:pt x="2867105" y="312700"/>
              </a:lnTo>
              <a:lnTo>
                <a:pt x="2867105"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66298BBB-60F0-4B04-89AC-FD36BF0DF829}">
      <dsp:nvSpPr>
        <dsp:cNvPr id="0" name=""/>
        <dsp:cNvSpPr/>
      </dsp:nvSpPr>
      <dsp:spPr>
        <a:xfrm>
          <a:off x="4100262" y="3926185"/>
          <a:ext cx="938746" cy="458861"/>
        </a:xfrm>
        <a:custGeom>
          <a:avLst/>
          <a:gdLst/>
          <a:ahLst/>
          <a:cxnLst/>
          <a:rect l="0" t="0" r="0" b="0"/>
          <a:pathLst>
            <a:path>
              <a:moveTo>
                <a:pt x="0" y="0"/>
              </a:moveTo>
              <a:lnTo>
                <a:pt x="0" y="312700"/>
              </a:lnTo>
              <a:lnTo>
                <a:pt x="938746" y="312700"/>
              </a:lnTo>
              <a:lnTo>
                <a:pt x="938746"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B9641653-544B-4D9F-93BD-49E64D56C307}">
      <dsp:nvSpPr>
        <dsp:cNvPr id="0" name=""/>
        <dsp:cNvSpPr/>
      </dsp:nvSpPr>
      <dsp:spPr>
        <a:xfrm>
          <a:off x="3110649" y="3926185"/>
          <a:ext cx="989612" cy="458861"/>
        </a:xfrm>
        <a:custGeom>
          <a:avLst/>
          <a:gdLst/>
          <a:ahLst/>
          <a:cxnLst/>
          <a:rect l="0" t="0" r="0" b="0"/>
          <a:pathLst>
            <a:path>
              <a:moveTo>
                <a:pt x="989612" y="0"/>
              </a:moveTo>
              <a:lnTo>
                <a:pt x="989612"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897AB518-1A61-4D91-B3A7-F39D18F38E93}">
      <dsp:nvSpPr>
        <dsp:cNvPr id="0" name=""/>
        <dsp:cNvSpPr/>
      </dsp:nvSpPr>
      <dsp:spPr>
        <a:xfrm>
          <a:off x="1182290" y="3926185"/>
          <a:ext cx="2917971" cy="458861"/>
        </a:xfrm>
        <a:custGeom>
          <a:avLst/>
          <a:gdLst/>
          <a:ahLst/>
          <a:cxnLst/>
          <a:rect l="0" t="0" r="0" b="0"/>
          <a:pathLst>
            <a:path>
              <a:moveTo>
                <a:pt x="2917971" y="0"/>
              </a:moveTo>
              <a:lnTo>
                <a:pt x="2917971"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200D8016-ED23-490B-AD02-BD7FD3F00670}">
      <dsp:nvSpPr>
        <dsp:cNvPr id="0" name=""/>
        <dsp:cNvSpPr/>
      </dsp:nvSpPr>
      <dsp:spPr>
        <a:xfrm>
          <a:off x="4100262" y="2465454"/>
          <a:ext cx="938746" cy="458861"/>
        </a:xfrm>
        <a:custGeom>
          <a:avLst/>
          <a:gdLst/>
          <a:ahLst/>
          <a:cxnLst/>
          <a:rect l="0" t="0" r="0" b="0"/>
          <a:pathLst>
            <a:path>
              <a:moveTo>
                <a:pt x="938746" y="0"/>
              </a:moveTo>
              <a:lnTo>
                <a:pt x="938746"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7C4BB205-1455-4076-A01D-547802C86517}">
      <dsp:nvSpPr>
        <dsp:cNvPr id="0" name=""/>
        <dsp:cNvSpPr/>
      </dsp:nvSpPr>
      <dsp:spPr>
        <a:xfrm>
          <a:off x="2146470" y="2465454"/>
          <a:ext cx="2892538" cy="458861"/>
        </a:xfrm>
        <a:custGeom>
          <a:avLst/>
          <a:gdLst/>
          <a:ahLst/>
          <a:cxnLst/>
          <a:rect l="0" t="0" r="0" b="0"/>
          <a:pathLst>
            <a:path>
              <a:moveTo>
                <a:pt x="2892538" y="0"/>
              </a:moveTo>
              <a:lnTo>
                <a:pt x="2892538"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E69BEDB4-D4D2-44B3-AFEC-8E463A16EA72}">
      <dsp:nvSpPr>
        <dsp:cNvPr id="0" name=""/>
        <dsp:cNvSpPr/>
      </dsp:nvSpPr>
      <dsp:spPr>
        <a:xfrm>
          <a:off x="4074829" y="1004722"/>
          <a:ext cx="964179" cy="458861"/>
        </a:xfrm>
        <a:custGeom>
          <a:avLst/>
          <a:gdLst/>
          <a:ahLst/>
          <a:cxnLst/>
          <a:rect l="0" t="0" r="0" b="0"/>
          <a:pathLst>
            <a:path>
              <a:moveTo>
                <a:pt x="0" y="0"/>
              </a:moveTo>
              <a:lnTo>
                <a:pt x="0" y="312700"/>
              </a:lnTo>
              <a:lnTo>
                <a:pt x="964179" y="312700"/>
              </a:lnTo>
              <a:lnTo>
                <a:pt x="964179"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DFA7FB87-D2E5-47C1-BFBC-305E0E95C3A9}">
      <dsp:nvSpPr>
        <dsp:cNvPr id="0" name=""/>
        <dsp:cNvSpPr/>
      </dsp:nvSpPr>
      <dsp:spPr>
        <a:xfrm>
          <a:off x="3110649" y="1004722"/>
          <a:ext cx="964179" cy="458861"/>
        </a:xfrm>
        <a:custGeom>
          <a:avLst/>
          <a:gdLst/>
          <a:ahLst/>
          <a:cxnLst/>
          <a:rect l="0" t="0" r="0" b="0"/>
          <a:pathLst>
            <a:path>
              <a:moveTo>
                <a:pt x="964179" y="0"/>
              </a:moveTo>
              <a:lnTo>
                <a:pt x="964179"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A8031D32-8ACA-477E-AAF3-8B52C5867FC9}">
      <dsp:nvSpPr>
        <dsp:cNvPr id="0" name=""/>
        <dsp:cNvSpPr/>
      </dsp:nvSpPr>
      <dsp:spPr>
        <a:xfrm>
          <a:off x="3285954" y="2852"/>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6A9DFE-991A-4AC6-AD0E-C3D2ACA40772}">
      <dsp:nvSpPr>
        <dsp:cNvPr id="0" name=""/>
        <dsp:cNvSpPr/>
      </dsp:nvSpPr>
      <dsp:spPr>
        <a:xfrm>
          <a:off x="3461260" y="169392"/>
          <a:ext cx="1577748" cy="1001870"/>
        </a:xfrm>
        <a:prstGeom prst="roundRect">
          <a:avLst>
            <a:gd name="adj" fmla="val 10000"/>
          </a:avLst>
        </a:prstGeom>
        <a:solidFill>
          <a:schemeClr val="bg1">
            <a:alpha val="9000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Recht</a:t>
          </a:r>
          <a:endParaRPr lang="de-DE" sz="1400" kern="1200" dirty="0"/>
        </a:p>
      </dsp:txBody>
      <dsp:txXfrm>
        <a:off x="3490604" y="198736"/>
        <a:ext cx="1519060" cy="943182"/>
      </dsp:txXfrm>
    </dsp:sp>
    <dsp:sp modelId="{D01249E8-17CD-4EA4-BA3D-7DE6CAE02E2A}">
      <dsp:nvSpPr>
        <dsp:cNvPr id="0" name=""/>
        <dsp:cNvSpPr/>
      </dsp:nvSpPr>
      <dsp:spPr>
        <a:xfrm>
          <a:off x="2321775" y="1463583"/>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B94E6C-B3D4-48A1-9132-CED6DB5B2D91}">
      <dsp:nvSpPr>
        <dsp:cNvPr id="0" name=""/>
        <dsp:cNvSpPr/>
      </dsp:nvSpPr>
      <dsp:spPr>
        <a:xfrm>
          <a:off x="2497080" y="1630124"/>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Privatrecht</a:t>
          </a:r>
          <a:endParaRPr lang="de-DE" sz="1400" kern="1200" dirty="0"/>
        </a:p>
      </dsp:txBody>
      <dsp:txXfrm>
        <a:off x="2526424" y="1659468"/>
        <a:ext cx="1519060" cy="943182"/>
      </dsp:txXfrm>
    </dsp:sp>
    <dsp:sp modelId="{EC60147D-C860-4D50-BC67-5403DE842246}">
      <dsp:nvSpPr>
        <dsp:cNvPr id="0" name=""/>
        <dsp:cNvSpPr/>
      </dsp:nvSpPr>
      <dsp:spPr>
        <a:xfrm>
          <a:off x="4250134" y="1463583"/>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E059E8-547C-4C51-AFAF-ECE5B24D1110}">
      <dsp:nvSpPr>
        <dsp:cNvPr id="0" name=""/>
        <dsp:cNvSpPr/>
      </dsp:nvSpPr>
      <dsp:spPr>
        <a:xfrm>
          <a:off x="4425439" y="1630124"/>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Öffentliches Recht</a:t>
          </a:r>
          <a:endParaRPr lang="de-DE" sz="1400" kern="1200" dirty="0"/>
        </a:p>
      </dsp:txBody>
      <dsp:txXfrm>
        <a:off x="4454783" y="1659468"/>
        <a:ext cx="1519060" cy="943182"/>
      </dsp:txXfrm>
    </dsp:sp>
    <dsp:sp modelId="{F84DFECA-6005-4831-9859-4008A729BA1E}">
      <dsp:nvSpPr>
        <dsp:cNvPr id="0" name=""/>
        <dsp:cNvSpPr/>
      </dsp:nvSpPr>
      <dsp:spPr>
        <a:xfrm>
          <a:off x="1357596" y="2924315"/>
          <a:ext cx="1577748" cy="1001870"/>
        </a:xfrm>
        <a:prstGeom prst="roundRect">
          <a:avLst>
            <a:gd name="adj" fmla="val 10000"/>
          </a:avLst>
        </a:prstGeom>
        <a:solidFill>
          <a:srgbClr val="0070C0"/>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sp>
    <dsp:sp modelId="{C64BD0CA-D38D-4C10-A606-33BD716AE89F}">
      <dsp:nvSpPr>
        <dsp:cNvPr id="0" name=""/>
        <dsp:cNvSpPr/>
      </dsp:nvSpPr>
      <dsp:spPr>
        <a:xfrm>
          <a:off x="1532901" y="3090855"/>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Strafrecht	</a:t>
          </a:r>
          <a:endParaRPr lang="de-DE" sz="1400" kern="1200" dirty="0"/>
        </a:p>
      </dsp:txBody>
      <dsp:txXfrm>
        <a:off x="1562245" y="3120199"/>
        <a:ext cx="1519060" cy="943182"/>
      </dsp:txXfrm>
    </dsp:sp>
    <dsp:sp modelId="{4949EEC0-B040-4AAF-A92A-056FDF5AE546}">
      <dsp:nvSpPr>
        <dsp:cNvPr id="0" name=""/>
        <dsp:cNvSpPr/>
      </dsp:nvSpPr>
      <dsp:spPr>
        <a:xfrm>
          <a:off x="3311388" y="2924315"/>
          <a:ext cx="1577748" cy="1001870"/>
        </a:xfrm>
        <a:prstGeom prst="roundRect">
          <a:avLst>
            <a:gd name="adj" fmla="val 10000"/>
          </a:avLst>
        </a:prstGeom>
        <a:solidFill>
          <a:srgbClr val="0070C0"/>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sp>
    <dsp:sp modelId="{C5F0C884-0422-4011-B44F-C3133B4AB40B}">
      <dsp:nvSpPr>
        <dsp:cNvPr id="0" name=""/>
        <dsp:cNvSpPr/>
      </dsp:nvSpPr>
      <dsp:spPr>
        <a:xfrm>
          <a:off x="3486693" y="3090855"/>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Verwaltungsrecht	</a:t>
          </a:r>
          <a:endParaRPr lang="de-DE" sz="1400" kern="1200" dirty="0"/>
        </a:p>
      </dsp:txBody>
      <dsp:txXfrm>
        <a:off x="3516037" y="3120199"/>
        <a:ext cx="1519060" cy="943182"/>
      </dsp:txXfrm>
    </dsp:sp>
    <dsp:sp modelId="{2F1A81F7-11F5-41A0-8B57-E00294656506}">
      <dsp:nvSpPr>
        <dsp:cNvPr id="0" name=""/>
        <dsp:cNvSpPr/>
      </dsp:nvSpPr>
      <dsp:spPr>
        <a:xfrm>
          <a:off x="393416" y="4385047"/>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B9C34D-580C-4308-BF1C-8EB8FC1C94E0}">
      <dsp:nvSpPr>
        <dsp:cNvPr id="0" name=""/>
        <dsp:cNvSpPr/>
      </dsp:nvSpPr>
      <dsp:spPr>
        <a:xfrm>
          <a:off x="568721" y="4551587"/>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Umweltrecht</a:t>
          </a:r>
          <a:endParaRPr lang="de-DE" sz="1400" kern="1200" dirty="0"/>
        </a:p>
      </dsp:txBody>
      <dsp:txXfrm>
        <a:off x="598065" y="4580931"/>
        <a:ext cx="1519060" cy="943182"/>
      </dsp:txXfrm>
    </dsp:sp>
    <dsp:sp modelId="{6DB1DDA3-3388-4AE9-AC69-E1E8B8FC23A8}">
      <dsp:nvSpPr>
        <dsp:cNvPr id="0" name=""/>
        <dsp:cNvSpPr/>
      </dsp:nvSpPr>
      <dsp:spPr>
        <a:xfrm>
          <a:off x="2321775" y="4385047"/>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4BC90C-B075-4F15-B7FC-565A3D2A85A7}">
      <dsp:nvSpPr>
        <dsp:cNvPr id="0" name=""/>
        <dsp:cNvSpPr/>
      </dsp:nvSpPr>
      <dsp:spPr>
        <a:xfrm>
          <a:off x="2497080" y="4551587"/>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Baurecht</a:t>
          </a:r>
          <a:endParaRPr lang="de-DE" sz="1400" kern="1200" dirty="0"/>
        </a:p>
      </dsp:txBody>
      <dsp:txXfrm>
        <a:off x="2526424" y="4580931"/>
        <a:ext cx="1519060" cy="943182"/>
      </dsp:txXfrm>
    </dsp:sp>
    <dsp:sp modelId="{0654794A-F99C-4626-8DC7-57AC91F6C811}">
      <dsp:nvSpPr>
        <dsp:cNvPr id="0" name=""/>
        <dsp:cNvSpPr/>
      </dsp:nvSpPr>
      <dsp:spPr>
        <a:xfrm>
          <a:off x="4250134" y="4385047"/>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A9BFA4-889A-4584-AB65-FD1764FD4FC6}">
      <dsp:nvSpPr>
        <dsp:cNvPr id="0" name=""/>
        <dsp:cNvSpPr/>
      </dsp:nvSpPr>
      <dsp:spPr>
        <a:xfrm>
          <a:off x="4425439" y="4551587"/>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Polizeirecht</a:t>
          </a:r>
          <a:endParaRPr lang="de-DE" sz="1400" kern="1200" dirty="0"/>
        </a:p>
      </dsp:txBody>
      <dsp:txXfrm>
        <a:off x="4454783" y="4580931"/>
        <a:ext cx="1519060" cy="943182"/>
      </dsp:txXfrm>
    </dsp:sp>
    <dsp:sp modelId="{767BE5E6-6584-4CB9-A5DF-1445A69E692E}">
      <dsp:nvSpPr>
        <dsp:cNvPr id="0" name=""/>
        <dsp:cNvSpPr/>
      </dsp:nvSpPr>
      <dsp:spPr>
        <a:xfrm>
          <a:off x="6178493" y="4385047"/>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9DBD15-0FDB-4853-9A52-5FE7481432FA}">
      <dsp:nvSpPr>
        <dsp:cNvPr id="0" name=""/>
        <dsp:cNvSpPr/>
      </dsp:nvSpPr>
      <dsp:spPr>
        <a:xfrm>
          <a:off x="6353798" y="4551587"/>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Beamtenrecht</a:t>
          </a:r>
          <a:endParaRPr lang="de-DE" sz="1400" kern="1200" dirty="0"/>
        </a:p>
      </dsp:txBody>
      <dsp:txXfrm>
        <a:off x="6383142" y="4580931"/>
        <a:ext cx="1519060" cy="943182"/>
      </dsp:txXfrm>
    </dsp:sp>
    <dsp:sp modelId="{009DD191-1827-49E3-BACE-AE10ED6DD213}">
      <dsp:nvSpPr>
        <dsp:cNvPr id="0" name=""/>
        <dsp:cNvSpPr/>
      </dsp:nvSpPr>
      <dsp:spPr>
        <a:xfrm>
          <a:off x="5214313" y="2924315"/>
          <a:ext cx="1577748" cy="1001870"/>
        </a:xfrm>
        <a:prstGeom prst="roundRect">
          <a:avLst>
            <a:gd name="adj" fmla="val 10000"/>
          </a:avLst>
        </a:prstGeom>
        <a:solidFill>
          <a:srgbClr val="0070C0"/>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a:schemeClr val="lt1"/>
        </a:fontRef>
      </dsp:style>
    </dsp:sp>
    <dsp:sp modelId="{59752BFA-9B33-4594-8A20-CFB02E680B7D}">
      <dsp:nvSpPr>
        <dsp:cNvPr id="0" name=""/>
        <dsp:cNvSpPr/>
      </dsp:nvSpPr>
      <dsp:spPr>
        <a:xfrm>
          <a:off x="5389619" y="3090855"/>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Verfassungsrecht</a:t>
          </a:r>
          <a:endParaRPr lang="de-DE" sz="1400" kern="1200" dirty="0"/>
        </a:p>
      </dsp:txBody>
      <dsp:txXfrm>
        <a:off x="5418963" y="3120199"/>
        <a:ext cx="1519060" cy="943182"/>
      </dsp:txXfrm>
    </dsp:sp>
    <dsp:sp modelId="{AE18A402-0A89-41C1-B52A-E51E70ECFD92}">
      <dsp:nvSpPr>
        <dsp:cNvPr id="0" name=""/>
        <dsp:cNvSpPr/>
      </dsp:nvSpPr>
      <dsp:spPr>
        <a:xfrm>
          <a:off x="7142672" y="2924315"/>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EE5393-7FFE-46FC-A491-A3EA05AF53DF}">
      <dsp:nvSpPr>
        <dsp:cNvPr id="0" name=""/>
        <dsp:cNvSpPr/>
      </dsp:nvSpPr>
      <dsp:spPr>
        <a:xfrm>
          <a:off x="7317978" y="3090855"/>
          <a:ext cx="1577748" cy="1001870"/>
        </a:xfrm>
        <a:prstGeom prst="roundRect">
          <a:avLst>
            <a:gd name="adj" fmla="val 10000"/>
          </a:avLst>
        </a:prstGeom>
        <a:solidFill>
          <a:schemeClr val="lt1">
            <a:alpha val="90000"/>
            <a:hueOff val="0"/>
            <a:satOff val="0"/>
            <a:lumOff val="0"/>
            <a:alphaOff val="0"/>
          </a:schemeClr>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Steuerrecht</a:t>
          </a:r>
          <a:endParaRPr lang="de-DE" sz="1400" kern="1200" dirty="0"/>
        </a:p>
      </dsp:txBody>
      <dsp:txXfrm>
        <a:off x="7347322" y="3120199"/>
        <a:ext cx="1519060" cy="9431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B7811-1044-463D-8E4F-856FC3879414}">
      <dsp:nvSpPr>
        <dsp:cNvPr id="0" name=""/>
        <dsp:cNvSpPr/>
      </dsp:nvSpPr>
      <dsp:spPr>
        <a:xfrm>
          <a:off x="5039008" y="2465454"/>
          <a:ext cx="2892538" cy="458861"/>
        </a:xfrm>
        <a:custGeom>
          <a:avLst/>
          <a:gdLst/>
          <a:ahLst/>
          <a:cxnLst/>
          <a:rect l="0" t="0" r="0" b="0"/>
          <a:pathLst>
            <a:path>
              <a:moveTo>
                <a:pt x="0" y="0"/>
              </a:moveTo>
              <a:lnTo>
                <a:pt x="0" y="312700"/>
              </a:lnTo>
              <a:lnTo>
                <a:pt x="2892538" y="312700"/>
              </a:lnTo>
              <a:lnTo>
                <a:pt x="2892538"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EEF7FE15-ECEA-491F-8FB4-F47A715A2801}">
      <dsp:nvSpPr>
        <dsp:cNvPr id="0" name=""/>
        <dsp:cNvSpPr/>
      </dsp:nvSpPr>
      <dsp:spPr>
        <a:xfrm>
          <a:off x="5039008" y="2465454"/>
          <a:ext cx="964179" cy="458861"/>
        </a:xfrm>
        <a:custGeom>
          <a:avLst/>
          <a:gdLst/>
          <a:ahLst/>
          <a:cxnLst/>
          <a:rect l="0" t="0" r="0" b="0"/>
          <a:pathLst>
            <a:path>
              <a:moveTo>
                <a:pt x="0" y="0"/>
              </a:moveTo>
              <a:lnTo>
                <a:pt x="0" y="312700"/>
              </a:lnTo>
              <a:lnTo>
                <a:pt x="964179" y="312700"/>
              </a:lnTo>
              <a:lnTo>
                <a:pt x="964179"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8E7524D4-1575-4009-9CB8-F47B8727A786}">
      <dsp:nvSpPr>
        <dsp:cNvPr id="0" name=""/>
        <dsp:cNvSpPr/>
      </dsp:nvSpPr>
      <dsp:spPr>
        <a:xfrm>
          <a:off x="4074829" y="3926185"/>
          <a:ext cx="2892538" cy="458861"/>
        </a:xfrm>
        <a:custGeom>
          <a:avLst/>
          <a:gdLst/>
          <a:ahLst/>
          <a:cxnLst/>
          <a:rect l="0" t="0" r="0" b="0"/>
          <a:pathLst>
            <a:path>
              <a:moveTo>
                <a:pt x="0" y="0"/>
              </a:moveTo>
              <a:lnTo>
                <a:pt x="0" y="312700"/>
              </a:lnTo>
              <a:lnTo>
                <a:pt x="2892538" y="312700"/>
              </a:lnTo>
              <a:lnTo>
                <a:pt x="2892538"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66298BBB-60F0-4B04-89AC-FD36BF0DF829}">
      <dsp:nvSpPr>
        <dsp:cNvPr id="0" name=""/>
        <dsp:cNvSpPr/>
      </dsp:nvSpPr>
      <dsp:spPr>
        <a:xfrm>
          <a:off x="4074829" y="3926185"/>
          <a:ext cx="964179" cy="458861"/>
        </a:xfrm>
        <a:custGeom>
          <a:avLst/>
          <a:gdLst/>
          <a:ahLst/>
          <a:cxnLst/>
          <a:rect l="0" t="0" r="0" b="0"/>
          <a:pathLst>
            <a:path>
              <a:moveTo>
                <a:pt x="0" y="0"/>
              </a:moveTo>
              <a:lnTo>
                <a:pt x="0" y="312700"/>
              </a:lnTo>
              <a:lnTo>
                <a:pt x="964179" y="312700"/>
              </a:lnTo>
              <a:lnTo>
                <a:pt x="964179"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B9641653-544B-4D9F-93BD-49E64D56C307}">
      <dsp:nvSpPr>
        <dsp:cNvPr id="0" name=""/>
        <dsp:cNvSpPr/>
      </dsp:nvSpPr>
      <dsp:spPr>
        <a:xfrm>
          <a:off x="3110649" y="3926185"/>
          <a:ext cx="964179" cy="458861"/>
        </a:xfrm>
        <a:custGeom>
          <a:avLst/>
          <a:gdLst/>
          <a:ahLst/>
          <a:cxnLst/>
          <a:rect l="0" t="0" r="0" b="0"/>
          <a:pathLst>
            <a:path>
              <a:moveTo>
                <a:pt x="964179" y="0"/>
              </a:moveTo>
              <a:lnTo>
                <a:pt x="964179"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897AB518-1A61-4D91-B3A7-F39D18F38E93}">
      <dsp:nvSpPr>
        <dsp:cNvPr id="0" name=""/>
        <dsp:cNvSpPr/>
      </dsp:nvSpPr>
      <dsp:spPr>
        <a:xfrm>
          <a:off x="1182290" y="3926185"/>
          <a:ext cx="2892538" cy="458861"/>
        </a:xfrm>
        <a:custGeom>
          <a:avLst/>
          <a:gdLst/>
          <a:ahLst/>
          <a:cxnLst/>
          <a:rect l="0" t="0" r="0" b="0"/>
          <a:pathLst>
            <a:path>
              <a:moveTo>
                <a:pt x="2892538" y="0"/>
              </a:moveTo>
              <a:lnTo>
                <a:pt x="2892538"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200D8016-ED23-490B-AD02-BD7FD3F00670}">
      <dsp:nvSpPr>
        <dsp:cNvPr id="0" name=""/>
        <dsp:cNvSpPr/>
      </dsp:nvSpPr>
      <dsp:spPr>
        <a:xfrm>
          <a:off x="4074829" y="2465454"/>
          <a:ext cx="964179" cy="458861"/>
        </a:xfrm>
        <a:custGeom>
          <a:avLst/>
          <a:gdLst/>
          <a:ahLst/>
          <a:cxnLst/>
          <a:rect l="0" t="0" r="0" b="0"/>
          <a:pathLst>
            <a:path>
              <a:moveTo>
                <a:pt x="964179" y="0"/>
              </a:moveTo>
              <a:lnTo>
                <a:pt x="964179"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7C4BB205-1455-4076-A01D-547802C86517}">
      <dsp:nvSpPr>
        <dsp:cNvPr id="0" name=""/>
        <dsp:cNvSpPr/>
      </dsp:nvSpPr>
      <dsp:spPr>
        <a:xfrm>
          <a:off x="2146470" y="2465454"/>
          <a:ext cx="2892538" cy="458861"/>
        </a:xfrm>
        <a:custGeom>
          <a:avLst/>
          <a:gdLst/>
          <a:ahLst/>
          <a:cxnLst/>
          <a:rect l="0" t="0" r="0" b="0"/>
          <a:pathLst>
            <a:path>
              <a:moveTo>
                <a:pt x="2892538" y="0"/>
              </a:moveTo>
              <a:lnTo>
                <a:pt x="2892538"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E69BEDB4-D4D2-44B3-AFEC-8E463A16EA72}">
      <dsp:nvSpPr>
        <dsp:cNvPr id="0" name=""/>
        <dsp:cNvSpPr/>
      </dsp:nvSpPr>
      <dsp:spPr>
        <a:xfrm>
          <a:off x="4074829" y="1004722"/>
          <a:ext cx="964179" cy="458861"/>
        </a:xfrm>
        <a:custGeom>
          <a:avLst/>
          <a:gdLst/>
          <a:ahLst/>
          <a:cxnLst/>
          <a:rect l="0" t="0" r="0" b="0"/>
          <a:pathLst>
            <a:path>
              <a:moveTo>
                <a:pt x="0" y="0"/>
              </a:moveTo>
              <a:lnTo>
                <a:pt x="0" y="312700"/>
              </a:lnTo>
              <a:lnTo>
                <a:pt x="964179" y="312700"/>
              </a:lnTo>
              <a:lnTo>
                <a:pt x="964179"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DFA7FB87-D2E5-47C1-BFBC-305E0E95C3A9}">
      <dsp:nvSpPr>
        <dsp:cNvPr id="0" name=""/>
        <dsp:cNvSpPr/>
      </dsp:nvSpPr>
      <dsp:spPr>
        <a:xfrm>
          <a:off x="3110649" y="1004722"/>
          <a:ext cx="964179" cy="458861"/>
        </a:xfrm>
        <a:custGeom>
          <a:avLst/>
          <a:gdLst/>
          <a:ahLst/>
          <a:cxnLst/>
          <a:rect l="0" t="0" r="0" b="0"/>
          <a:pathLst>
            <a:path>
              <a:moveTo>
                <a:pt x="964179" y="0"/>
              </a:moveTo>
              <a:lnTo>
                <a:pt x="964179" y="312700"/>
              </a:lnTo>
              <a:lnTo>
                <a:pt x="0" y="312700"/>
              </a:lnTo>
              <a:lnTo>
                <a:pt x="0" y="458861"/>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A8031D32-8ACA-477E-AAF3-8B52C5867FC9}">
      <dsp:nvSpPr>
        <dsp:cNvPr id="0" name=""/>
        <dsp:cNvSpPr/>
      </dsp:nvSpPr>
      <dsp:spPr>
        <a:xfrm>
          <a:off x="3285954" y="2852"/>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6A9DFE-991A-4AC6-AD0E-C3D2ACA40772}">
      <dsp:nvSpPr>
        <dsp:cNvPr id="0" name=""/>
        <dsp:cNvSpPr/>
      </dsp:nvSpPr>
      <dsp:spPr>
        <a:xfrm>
          <a:off x="3461260" y="169392"/>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Recht</a:t>
          </a:r>
          <a:endParaRPr lang="de-DE" sz="1400" kern="1200" dirty="0"/>
        </a:p>
      </dsp:txBody>
      <dsp:txXfrm>
        <a:off x="3490604" y="198736"/>
        <a:ext cx="1519060" cy="943182"/>
      </dsp:txXfrm>
    </dsp:sp>
    <dsp:sp modelId="{D01249E8-17CD-4EA4-BA3D-7DE6CAE02E2A}">
      <dsp:nvSpPr>
        <dsp:cNvPr id="0" name=""/>
        <dsp:cNvSpPr/>
      </dsp:nvSpPr>
      <dsp:spPr>
        <a:xfrm>
          <a:off x="2321775" y="1463583"/>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B94E6C-B3D4-48A1-9132-CED6DB5B2D91}">
      <dsp:nvSpPr>
        <dsp:cNvPr id="0" name=""/>
        <dsp:cNvSpPr/>
      </dsp:nvSpPr>
      <dsp:spPr>
        <a:xfrm>
          <a:off x="2497080" y="1630124"/>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Privatrecht</a:t>
          </a:r>
        </a:p>
        <a:p>
          <a:pPr lvl="0" algn="ctr" defTabSz="622300">
            <a:lnSpc>
              <a:spcPct val="90000"/>
            </a:lnSpc>
            <a:spcBef>
              <a:spcPct val="0"/>
            </a:spcBef>
            <a:spcAft>
              <a:spcPct val="35000"/>
            </a:spcAft>
          </a:pPr>
          <a:r>
            <a:rPr lang="de-DE" sz="1400" kern="1200" dirty="0" smtClean="0"/>
            <a:t>(z.B. §§ 1, 2 UmweltHG, BGB)</a:t>
          </a:r>
          <a:endParaRPr lang="de-DE" sz="1400" kern="1200" dirty="0"/>
        </a:p>
      </dsp:txBody>
      <dsp:txXfrm>
        <a:off x="2526424" y="1659468"/>
        <a:ext cx="1519060" cy="943182"/>
      </dsp:txXfrm>
    </dsp:sp>
    <dsp:sp modelId="{EC60147D-C860-4D50-BC67-5403DE842246}">
      <dsp:nvSpPr>
        <dsp:cNvPr id="0" name=""/>
        <dsp:cNvSpPr/>
      </dsp:nvSpPr>
      <dsp:spPr>
        <a:xfrm>
          <a:off x="4250134" y="1463583"/>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E059E8-547C-4C51-AFAF-ECE5B24D1110}">
      <dsp:nvSpPr>
        <dsp:cNvPr id="0" name=""/>
        <dsp:cNvSpPr/>
      </dsp:nvSpPr>
      <dsp:spPr>
        <a:xfrm>
          <a:off x="4425439" y="1630124"/>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Öffentliches Recht</a:t>
          </a:r>
          <a:endParaRPr lang="de-DE" sz="1400" kern="1200" dirty="0"/>
        </a:p>
      </dsp:txBody>
      <dsp:txXfrm>
        <a:off x="4454783" y="1659468"/>
        <a:ext cx="1519060" cy="943182"/>
      </dsp:txXfrm>
    </dsp:sp>
    <dsp:sp modelId="{F84DFECA-6005-4831-9859-4008A729BA1E}">
      <dsp:nvSpPr>
        <dsp:cNvPr id="0" name=""/>
        <dsp:cNvSpPr/>
      </dsp:nvSpPr>
      <dsp:spPr>
        <a:xfrm>
          <a:off x="1357596" y="2924315"/>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4BD0CA-D38D-4C10-A606-33BD716AE89F}">
      <dsp:nvSpPr>
        <dsp:cNvPr id="0" name=""/>
        <dsp:cNvSpPr/>
      </dsp:nvSpPr>
      <dsp:spPr>
        <a:xfrm>
          <a:off x="1532901" y="3090855"/>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Strafrecht</a:t>
          </a:r>
        </a:p>
        <a:p>
          <a:pPr lvl="0" algn="ctr" defTabSz="622300">
            <a:lnSpc>
              <a:spcPct val="90000"/>
            </a:lnSpc>
            <a:spcBef>
              <a:spcPct val="0"/>
            </a:spcBef>
            <a:spcAft>
              <a:spcPct val="35000"/>
            </a:spcAft>
          </a:pPr>
          <a:r>
            <a:rPr lang="de-DE" sz="1400" kern="1200" dirty="0" smtClean="0"/>
            <a:t>(z.B. § 324 StGB)	</a:t>
          </a:r>
          <a:endParaRPr lang="de-DE" sz="1400" kern="1200" dirty="0"/>
        </a:p>
      </dsp:txBody>
      <dsp:txXfrm>
        <a:off x="1562245" y="3120199"/>
        <a:ext cx="1519060" cy="943182"/>
      </dsp:txXfrm>
    </dsp:sp>
    <dsp:sp modelId="{4949EEC0-B040-4AAF-A92A-056FDF5AE546}">
      <dsp:nvSpPr>
        <dsp:cNvPr id="0" name=""/>
        <dsp:cNvSpPr/>
      </dsp:nvSpPr>
      <dsp:spPr>
        <a:xfrm>
          <a:off x="3285954" y="2924315"/>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F0C884-0422-4011-B44F-C3133B4AB40B}">
      <dsp:nvSpPr>
        <dsp:cNvPr id="0" name=""/>
        <dsp:cNvSpPr/>
      </dsp:nvSpPr>
      <dsp:spPr>
        <a:xfrm>
          <a:off x="3461260" y="3090855"/>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Verwaltungsrecht	</a:t>
          </a:r>
          <a:endParaRPr lang="de-DE" sz="1400" kern="1200" dirty="0"/>
        </a:p>
      </dsp:txBody>
      <dsp:txXfrm>
        <a:off x="3490604" y="3120199"/>
        <a:ext cx="1519060" cy="943182"/>
      </dsp:txXfrm>
    </dsp:sp>
    <dsp:sp modelId="{2F1A81F7-11F5-41A0-8B57-E00294656506}">
      <dsp:nvSpPr>
        <dsp:cNvPr id="0" name=""/>
        <dsp:cNvSpPr/>
      </dsp:nvSpPr>
      <dsp:spPr>
        <a:xfrm>
          <a:off x="393416" y="4385047"/>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B9C34D-580C-4308-BF1C-8EB8FC1C94E0}">
      <dsp:nvSpPr>
        <dsp:cNvPr id="0" name=""/>
        <dsp:cNvSpPr/>
      </dsp:nvSpPr>
      <dsp:spPr>
        <a:xfrm>
          <a:off x="568721" y="4551587"/>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Umweltrecht</a:t>
          </a:r>
        </a:p>
        <a:p>
          <a:pPr lvl="0" algn="ctr" defTabSz="622300">
            <a:lnSpc>
              <a:spcPct val="90000"/>
            </a:lnSpc>
            <a:spcBef>
              <a:spcPct val="0"/>
            </a:spcBef>
            <a:spcAft>
              <a:spcPct val="35000"/>
            </a:spcAft>
          </a:pPr>
          <a:r>
            <a:rPr lang="de-DE" sz="1400" kern="1200" dirty="0" smtClean="0"/>
            <a:t>(BImSchG, WHG…)</a:t>
          </a:r>
          <a:endParaRPr lang="de-DE" sz="1400" kern="1200" dirty="0"/>
        </a:p>
      </dsp:txBody>
      <dsp:txXfrm>
        <a:off x="598065" y="4580931"/>
        <a:ext cx="1519060" cy="943182"/>
      </dsp:txXfrm>
    </dsp:sp>
    <dsp:sp modelId="{6DB1DDA3-3388-4AE9-AC69-E1E8B8FC23A8}">
      <dsp:nvSpPr>
        <dsp:cNvPr id="0" name=""/>
        <dsp:cNvSpPr/>
      </dsp:nvSpPr>
      <dsp:spPr>
        <a:xfrm>
          <a:off x="2321775" y="4385047"/>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4BC90C-B075-4F15-B7FC-565A3D2A85A7}">
      <dsp:nvSpPr>
        <dsp:cNvPr id="0" name=""/>
        <dsp:cNvSpPr/>
      </dsp:nvSpPr>
      <dsp:spPr>
        <a:xfrm>
          <a:off x="2497080" y="4551587"/>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Baurecht</a:t>
          </a:r>
          <a:endParaRPr lang="de-DE" sz="1400" kern="1200" dirty="0"/>
        </a:p>
      </dsp:txBody>
      <dsp:txXfrm>
        <a:off x="2526424" y="4580931"/>
        <a:ext cx="1519060" cy="943182"/>
      </dsp:txXfrm>
    </dsp:sp>
    <dsp:sp modelId="{0654794A-F99C-4626-8DC7-57AC91F6C811}">
      <dsp:nvSpPr>
        <dsp:cNvPr id="0" name=""/>
        <dsp:cNvSpPr/>
      </dsp:nvSpPr>
      <dsp:spPr>
        <a:xfrm>
          <a:off x="4250134" y="4385047"/>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A9BFA4-889A-4584-AB65-FD1764FD4FC6}">
      <dsp:nvSpPr>
        <dsp:cNvPr id="0" name=""/>
        <dsp:cNvSpPr/>
      </dsp:nvSpPr>
      <dsp:spPr>
        <a:xfrm>
          <a:off x="4425439" y="4551587"/>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Polizeirecht</a:t>
          </a:r>
          <a:endParaRPr lang="de-DE" sz="1400" kern="1200" dirty="0"/>
        </a:p>
      </dsp:txBody>
      <dsp:txXfrm>
        <a:off x="4454783" y="4580931"/>
        <a:ext cx="1519060" cy="943182"/>
      </dsp:txXfrm>
    </dsp:sp>
    <dsp:sp modelId="{767BE5E6-6584-4CB9-A5DF-1445A69E692E}">
      <dsp:nvSpPr>
        <dsp:cNvPr id="0" name=""/>
        <dsp:cNvSpPr/>
      </dsp:nvSpPr>
      <dsp:spPr>
        <a:xfrm>
          <a:off x="6178493" y="4385047"/>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9DBD15-0FDB-4853-9A52-5FE7481432FA}">
      <dsp:nvSpPr>
        <dsp:cNvPr id="0" name=""/>
        <dsp:cNvSpPr/>
      </dsp:nvSpPr>
      <dsp:spPr>
        <a:xfrm>
          <a:off x="6353798" y="4551587"/>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Beamtenrecht</a:t>
          </a:r>
          <a:endParaRPr lang="de-DE" sz="1400" kern="1200" dirty="0"/>
        </a:p>
      </dsp:txBody>
      <dsp:txXfrm>
        <a:off x="6383142" y="4580931"/>
        <a:ext cx="1519060" cy="943182"/>
      </dsp:txXfrm>
    </dsp:sp>
    <dsp:sp modelId="{009DD191-1827-49E3-BACE-AE10ED6DD213}">
      <dsp:nvSpPr>
        <dsp:cNvPr id="0" name=""/>
        <dsp:cNvSpPr/>
      </dsp:nvSpPr>
      <dsp:spPr>
        <a:xfrm>
          <a:off x="5214313" y="2924315"/>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752BFA-9B33-4594-8A20-CFB02E680B7D}">
      <dsp:nvSpPr>
        <dsp:cNvPr id="0" name=""/>
        <dsp:cNvSpPr/>
      </dsp:nvSpPr>
      <dsp:spPr>
        <a:xfrm>
          <a:off x="5389619" y="3090855"/>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Verfassungsrecht</a:t>
          </a:r>
          <a:endParaRPr lang="de-DE" sz="1400" kern="1200" dirty="0"/>
        </a:p>
      </dsp:txBody>
      <dsp:txXfrm>
        <a:off x="5418963" y="3120199"/>
        <a:ext cx="1519060" cy="943182"/>
      </dsp:txXfrm>
    </dsp:sp>
    <dsp:sp modelId="{AE18A402-0A89-41C1-B52A-E51E70ECFD92}">
      <dsp:nvSpPr>
        <dsp:cNvPr id="0" name=""/>
        <dsp:cNvSpPr/>
      </dsp:nvSpPr>
      <dsp:spPr>
        <a:xfrm>
          <a:off x="7142672" y="2924315"/>
          <a:ext cx="1577748" cy="1001870"/>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EE5393-7FFE-46FC-A491-A3EA05AF53DF}">
      <dsp:nvSpPr>
        <dsp:cNvPr id="0" name=""/>
        <dsp:cNvSpPr/>
      </dsp:nvSpPr>
      <dsp:spPr>
        <a:xfrm>
          <a:off x="7317978" y="3090855"/>
          <a:ext cx="1577748" cy="1001870"/>
        </a:xfrm>
        <a:prstGeom prst="roundRect">
          <a:avLst>
            <a:gd name="adj" fmla="val 10000"/>
          </a:avLst>
        </a:prstGeom>
        <a:solidFill>
          <a:schemeClr val="accent3"/>
        </a:solidFill>
        <a:ln w="25400" cap="flat" cmpd="sng" algn="ctr">
          <a:solidFill>
            <a:srgbClr val="0070C0"/>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de-DE" sz="1400" kern="1200" dirty="0" smtClean="0"/>
            <a:t>Steuerrecht</a:t>
          </a:r>
          <a:endParaRPr lang="de-DE" sz="1400" kern="1200" dirty="0"/>
        </a:p>
      </dsp:txBody>
      <dsp:txXfrm>
        <a:off x="7347322" y="3120199"/>
        <a:ext cx="1519060" cy="9431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C7E5D-F91F-4812-8B9F-7DCBDF2F9711}">
      <dsp:nvSpPr>
        <dsp:cNvPr id="0" name=""/>
        <dsp:cNvSpPr/>
      </dsp:nvSpPr>
      <dsp:spPr>
        <a:xfrm>
          <a:off x="1463078" y="0"/>
          <a:ext cx="5512556" cy="8558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de-DE" sz="3100" kern="1200" dirty="0" smtClean="0"/>
            <a:t>Primäres Gemeinschaftsrecht</a:t>
          </a:r>
          <a:endParaRPr lang="de-DE" sz="3100" kern="1200" dirty="0"/>
        </a:p>
      </dsp:txBody>
      <dsp:txXfrm>
        <a:off x="1463078" y="0"/>
        <a:ext cx="5512556" cy="85583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C7E5D-F91F-4812-8B9F-7DCBDF2F9711}">
      <dsp:nvSpPr>
        <dsp:cNvPr id="0" name=""/>
        <dsp:cNvSpPr/>
      </dsp:nvSpPr>
      <dsp:spPr>
        <a:xfrm>
          <a:off x="627022" y="0"/>
          <a:ext cx="5512556" cy="85583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de-DE" sz="3100" kern="1200" dirty="0" smtClean="0"/>
            <a:t>Primäres Gemeinschaftsrecht</a:t>
          </a:r>
          <a:endParaRPr lang="de-DE" sz="3100" kern="1200" dirty="0"/>
        </a:p>
      </dsp:txBody>
      <dsp:txXfrm>
        <a:off x="627022" y="0"/>
        <a:ext cx="5512556" cy="855837"/>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3081E-9EB0-4538-B4FB-77AA561C52B6}" type="datetimeFigureOut">
              <a:rPr lang="de-DE" smtClean="0"/>
              <a:t>08.04.2024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A6770C-5963-4A2B-8B4A-6384D8243A3D}" type="slidenum">
              <a:rPr lang="de-DE" smtClean="0"/>
              <a:t>‹Nr.›</a:t>
            </a:fld>
            <a:endParaRPr lang="de-DE"/>
          </a:p>
        </p:txBody>
      </p:sp>
    </p:spTree>
    <p:extLst>
      <p:ext uri="{BB962C8B-B14F-4D97-AF65-F5344CB8AC3E}">
        <p14:creationId xmlns:p14="http://schemas.microsoft.com/office/powerpoint/2010/main" val="1978312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Grafik 6" descr="MuK_Logo_Fertig.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69269" y="367162"/>
            <a:ext cx="5889663" cy="1667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liennummernplatzhalter 5"/>
          <p:cNvSpPr>
            <a:spLocks/>
          </p:cNvSpPr>
          <p:nvPr/>
        </p:nvSpPr>
        <p:spPr bwMode="auto">
          <a:xfrm>
            <a:off x="7896927" y="5681643"/>
            <a:ext cx="2924922" cy="102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defRPr/>
            </a:pPr>
            <a:r>
              <a:rPr lang="de-DE" altLang="de-DE" sz="816" b="1" u="sng" smtClean="0">
                <a:latin typeface="Palatino Linotype" panose="02040502050505030304" pitchFamily="18" charset="0"/>
              </a:rPr>
              <a:t>Kanzlei München</a:t>
            </a:r>
          </a:p>
          <a:p>
            <a:pPr algn="ctr" eaLnBrk="1" hangingPunct="1">
              <a:defRPr/>
            </a:pPr>
            <a:endParaRPr lang="de-DE" altLang="de-DE" sz="816" b="1" u="sng" smtClean="0">
              <a:latin typeface="Palatino Linotype" panose="02040502050505030304" pitchFamily="18" charset="0"/>
            </a:endParaRPr>
          </a:p>
          <a:p>
            <a:pPr algn="ctr" eaLnBrk="1" hangingPunct="1">
              <a:defRPr/>
            </a:pPr>
            <a:r>
              <a:rPr lang="de-DE" altLang="de-DE" sz="816" smtClean="0">
                <a:latin typeface="Palatino Linotype" panose="02040502050505030304" pitchFamily="18" charset="0"/>
              </a:rPr>
              <a:t>Maximiliansplatz 5</a:t>
            </a:r>
          </a:p>
          <a:p>
            <a:pPr algn="ctr" eaLnBrk="1" hangingPunct="1">
              <a:defRPr/>
            </a:pPr>
            <a:r>
              <a:rPr lang="de-DE" altLang="de-DE" sz="816" smtClean="0">
                <a:latin typeface="Palatino Linotype" panose="02040502050505030304" pitchFamily="18" charset="0"/>
              </a:rPr>
              <a:t>80333 München</a:t>
            </a:r>
          </a:p>
          <a:p>
            <a:pPr algn="ctr" eaLnBrk="1" hangingPunct="1">
              <a:defRPr/>
            </a:pPr>
            <a:r>
              <a:rPr lang="de-DE" altLang="de-DE" sz="816" smtClean="0">
                <a:latin typeface="Palatino Linotype" panose="02040502050505030304" pitchFamily="18" charset="0"/>
              </a:rPr>
              <a:t>Tel.: 0 89 / 54 58 78 – 0</a:t>
            </a:r>
          </a:p>
          <a:p>
            <a:pPr algn="ctr" eaLnBrk="1" hangingPunct="1">
              <a:defRPr/>
            </a:pPr>
            <a:r>
              <a:rPr lang="de-DE" altLang="de-DE" sz="816" smtClean="0">
                <a:latin typeface="Palatino Linotype" panose="02040502050505030304" pitchFamily="18" charset="0"/>
              </a:rPr>
              <a:t>Fax: 0 89 / 54 58 78 – 11</a:t>
            </a:r>
          </a:p>
          <a:p>
            <a:pPr algn="ctr" eaLnBrk="1" hangingPunct="1">
              <a:defRPr/>
            </a:pPr>
            <a:r>
              <a:rPr lang="de-DE" altLang="de-DE" sz="816" smtClean="0">
                <a:latin typeface="Palatino Linotype" panose="02040502050505030304" pitchFamily="18" charset="0"/>
              </a:rPr>
              <a:t>E-Mail: muenchen@meidert-kollegen.de</a:t>
            </a:r>
          </a:p>
        </p:txBody>
      </p:sp>
      <p:sp>
        <p:nvSpPr>
          <p:cNvPr id="6" name="Foliennummernplatzhalter 5"/>
          <p:cNvSpPr>
            <a:spLocks/>
          </p:cNvSpPr>
          <p:nvPr/>
        </p:nvSpPr>
        <p:spPr bwMode="auto">
          <a:xfrm>
            <a:off x="1409972" y="5687402"/>
            <a:ext cx="2924922" cy="102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defRPr/>
            </a:pPr>
            <a:r>
              <a:rPr lang="de-DE" altLang="de-DE" sz="816" b="1" u="sng" smtClean="0">
                <a:latin typeface="Palatino Linotype" panose="02040502050505030304" pitchFamily="18" charset="0"/>
              </a:rPr>
              <a:t>Kanzlei Augsburg</a:t>
            </a:r>
          </a:p>
          <a:p>
            <a:pPr algn="ctr" eaLnBrk="1" hangingPunct="1">
              <a:defRPr/>
            </a:pPr>
            <a:endParaRPr lang="de-DE" altLang="de-DE" sz="816" b="1" u="sng" smtClean="0">
              <a:latin typeface="Palatino Linotype" panose="02040502050505030304" pitchFamily="18" charset="0"/>
            </a:endParaRPr>
          </a:p>
          <a:p>
            <a:pPr algn="ctr" eaLnBrk="1" hangingPunct="1">
              <a:defRPr/>
            </a:pPr>
            <a:r>
              <a:rPr lang="de-DE" altLang="de-DE" sz="816" smtClean="0">
                <a:latin typeface="Palatino Linotype" panose="02040502050505030304" pitchFamily="18" charset="0"/>
              </a:rPr>
              <a:t>Bergiusstr. 15</a:t>
            </a:r>
          </a:p>
          <a:p>
            <a:pPr algn="ctr" eaLnBrk="1" hangingPunct="1">
              <a:defRPr/>
            </a:pPr>
            <a:r>
              <a:rPr lang="de-DE" altLang="de-DE" sz="816" smtClean="0">
                <a:latin typeface="Palatino Linotype" panose="02040502050505030304" pitchFamily="18" charset="0"/>
              </a:rPr>
              <a:t>86199 Augsburg</a:t>
            </a:r>
          </a:p>
          <a:p>
            <a:pPr algn="ctr" eaLnBrk="1" hangingPunct="1">
              <a:defRPr/>
            </a:pPr>
            <a:r>
              <a:rPr lang="de-DE" altLang="de-DE" sz="816" smtClean="0">
                <a:latin typeface="Palatino Linotype" panose="02040502050505030304" pitchFamily="18" charset="0"/>
              </a:rPr>
              <a:t>Tel.: 08 21 / 90 630 – 0</a:t>
            </a:r>
          </a:p>
          <a:p>
            <a:pPr algn="ctr" eaLnBrk="1" hangingPunct="1">
              <a:defRPr/>
            </a:pPr>
            <a:r>
              <a:rPr lang="de-DE" altLang="de-DE" sz="816" smtClean="0">
                <a:latin typeface="Palatino Linotype" panose="02040502050505030304" pitchFamily="18" charset="0"/>
              </a:rPr>
              <a:t>Fax: 08 21 / 90 630 – 11</a:t>
            </a:r>
          </a:p>
          <a:p>
            <a:pPr algn="ctr" eaLnBrk="1" hangingPunct="1">
              <a:defRPr/>
            </a:pPr>
            <a:r>
              <a:rPr lang="de-DE" altLang="de-DE" sz="816" smtClean="0">
                <a:latin typeface="Palatino Linotype" panose="02040502050505030304" pitchFamily="18" charset="0"/>
              </a:rPr>
              <a:t>E-Mail: kanzlei@meidert-kollegen.de</a:t>
            </a:r>
          </a:p>
        </p:txBody>
      </p:sp>
      <p:sp>
        <p:nvSpPr>
          <p:cNvPr id="7" name="Text Box 57"/>
          <p:cNvSpPr txBox="1">
            <a:spLocks noChangeArrowheads="1"/>
          </p:cNvSpPr>
          <p:nvPr/>
        </p:nvSpPr>
        <p:spPr bwMode="auto">
          <a:xfrm>
            <a:off x="5038974" y="6462041"/>
            <a:ext cx="2128532" cy="217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041400">
              <a:defRPr sz="2000">
                <a:solidFill>
                  <a:schemeClr val="tx1"/>
                </a:solidFill>
                <a:latin typeface="Arial" panose="020B0604020202020204" pitchFamily="34" charset="0"/>
              </a:defRPr>
            </a:lvl1pPr>
            <a:lvl2pPr marL="742950" indent="-285750" defTabSz="1041400">
              <a:defRPr sz="2000">
                <a:solidFill>
                  <a:schemeClr val="tx1"/>
                </a:solidFill>
                <a:latin typeface="Arial" panose="020B0604020202020204" pitchFamily="34" charset="0"/>
              </a:defRPr>
            </a:lvl2pPr>
            <a:lvl3pPr marL="1143000" indent="-228600" defTabSz="1041400">
              <a:defRPr sz="2000">
                <a:solidFill>
                  <a:schemeClr val="tx1"/>
                </a:solidFill>
                <a:latin typeface="Arial" panose="020B0604020202020204" pitchFamily="34" charset="0"/>
              </a:defRPr>
            </a:lvl3pPr>
            <a:lvl4pPr marL="1600200" indent="-228600" defTabSz="1041400">
              <a:defRPr sz="2000">
                <a:solidFill>
                  <a:schemeClr val="tx1"/>
                </a:solidFill>
                <a:latin typeface="Arial" panose="020B0604020202020204" pitchFamily="34" charset="0"/>
              </a:defRPr>
            </a:lvl4pPr>
            <a:lvl5pPr marL="2057400" indent="-228600" defTabSz="1041400">
              <a:defRPr sz="2000">
                <a:solidFill>
                  <a:schemeClr val="tx1"/>
                </a:solidFill>
                <a:latin typeface="Arial" panose="020B0604020202020204" pitchFamily="34" charset="0"/>
              </a:defRPr>
            </a:lvl5pPr>
            <a:lvl6pPr marL="2514600" indent="-228600" defTabSz="10414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10414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10414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10414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spcBef>
                <a:spcPct val="50000"/>
              </a:spcBef>
              <a:defRPr/>
            </a:pPr>
            <a:r>
              <a:rPr lang="de-DE" altLang="de-DE" sz="816" smtClean="0">
                <a:latin typeface="Palatino Linotype" panose="02040502050505030304" pitchFamily="18" charset="0"/>
              </a:rPr>
              <a:t>www.meidert-kollegen.de</a:t>
            </a:r>
          </a:p>
        </p:txBody>
      </p:sp>
      <p:sp>
        <p:nvSpPr>
          <p:cNvPr id="406530" name="Rectangle 2"/>
          <p:cNvSpPr>
            <a:spLocks noGrp="1" noChangeArrowheads="1"/>
          </p:cNvSpPr>
          <p:nvPr>
            <p:ph type="ctrTitle"/>
          </p:nvPr>
        </p:nvSpPr>
        <p:spPr>
          <a:xfrm>
            <a:off x="1458841" y="2882577"/>
            <a:ext cx="9319568" cy="1079887"/>
          </a:xfrm>
        </p:spPr>
        <p:txBody>
          <a:bodyPr anchor="ctr"/>
          <a:lstStyle>
            <a:lvl1pPr marL="480914" indent="-439159">
              <a:lnSpc>
                <a:spcPts val="3617"/>
              </a:lnSpc>
              <a:defRPr sz="2721"/>
            </a:lvl1pPr>
          </a:lstStyle>
          <a:p>
            <a:r>
              <a:rPr lang="de-DE" smtClean="0"/>
              <a:t>Titelmasterformat durch Klicken bearbeiten</a:t>
            </a:r>
            <a:endParaRPr lang="de-DE"/>
          </a:p>
        </p:txBody>
      </p:sp>
      <p:sp>
        <p:nvSpPr>
          <p:cNvPr id="406564" name="Rectangle 36"/>
          <p:cNvSpPr>
            <a:spLocks noGrp="1" noChangeArrowheads="1"/>
          </p:cNvSpPr>
          <p:nvPr>
            <p:ph type="subTitle" idx="1"/>
          </p:nvPr>
        </p:nvSpPr>
        <p:spPr>
          <a:xfrm>
            <a:off x="2633516" y="4197160"/>
            <a:ext cx="6950309" cy="980537"/>
          </a:xfrm>
        </p:spPr>
        <p:txBody>
          <a:bodyPr/>
          <a:lstStyle>
            <a:lvl1pPr marL="0" indent="0">
              <a:defRPr sz="2086"/>
            </a:lvl1pPr>
          </a:lstStyle>
          <a:p>
            <a:r>
              <a:rPr lang="de-DE" smtClean="0"/>
              <a:t>Formatvorlage des Untertitelmasters durch Klicken bearbeiten</a:t>
            </a:r>
            <a:endParaRPr lang="de-DE"/>
          </a:p>
        </p:txBody>
      </p:sp>
    </p:spTree>
    <p:extLst>
      <p:ext uri="{BB962C8B-B14F-4D97-AF65-F5344CB8AC3E}">
        <p14:creationId xmlns:p14="http://schemas.microsoft.com/office/powerpoint/2010/main" val="619558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sldNum" sz="quarter" idx="10"/>
          </p:nvPr>
        </p:nvSpPr>
        <p:spPr>
          <a:ln/>
        </p:spPr>
        <p:txBody>
          <a:bodyPr/>
          <a:lstStyle>
            <a:lvl1pPr>
              <a:defRPr/>
            </a:lvl1pPr>
          </a:lstStyle>
          <a:p>
            <a:pPr>
              <a:defRPr/>
            </a:pPr>
            <a:r>
              <a:rPr lang="de-DE" altLang="de-DE"/>
              <a:t>Seite </a:t>
            </a:r>
            <a:fld id="{089B85C0-8175-4158-9A88-82692BB33BDC}" type="slidenum">
              <a:rPr lang="de-DE" altLang="de-DE"/>
              <a:pPr>
                <a:defRPr/>
              </a:pPr>
              <a:t>‹Nr.›</a:t>
            </a:fld>
            <a:endParaRPr lang="de-DE" altLang="de-DE"/>
          </a:p>
        </p:txBody>
      </p:sp>
    </p:spTree>
    <p:extLst>
      <p:ext uri="{BB962C8B-B14F-4D97-AF65-F5344CB8AC3E}">
        <p14:creationId xmlns:p14="http://schemas.microsoft.com/office/powerpoint/2010/main" val="201927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458020" y="681049"/>
            <a:ext cx="2517676" cy="4462091"/>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901369" y="681049"/>
            <a:ext cx="7382894" cy="4462091"/>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sldNum" sz="quarter" idx="10"/>
          </p:nvPr>
        </p:nvSpPr>
        <p:spPr>
          <a:ln/>
        </p:spPr>
        <p:txBody>
          <a:bodyPr/>
          <a:lstStyle>
            <a:lvl1pPr>
              <a:defRPr/>
            </a:lvl1pPr>
          </a:lstStyle>
          <a:p>
            <a:pPr>
              <a:defRPr/>
            </a:pPr>
            <a:r>
              <a:rPr lang="de-DE" altLang="de-DE"/>
              <a:t>Seite </a:t>
            </a:r>
            <a:fld id="{AB7BD9E5-E28A-4698-B48E-55716F92C217}" type="slidenum">
              <a:rPr lang="de-DE" altLang="de-DE"/>
              <a:pPr>
                <a:defRPr/>
              </a:pPr>
              <a:t>‹Nr.›</a:t>
            </a:fld>
            <a:endParaRPr lang="de-DE" altLang="de-DE"/>
          </a:p>
        </p:txBody>
      </p:sp>
    </p:spTree>
    <p:extLst>
      <p:ext uri="{BB962C8B-B14F-4D97-AF65-F5344CB8AC3E}">
        <p14:creationId xmlns:p14="http://schemas.microsoft.com/office/powerpoint/2010/main" val="250668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sldNum" sz="quarter" idx="10"/>
          </p:nvPr>
        </p:nvSpPr>
        <p:spPr>
          <a:ln/>
        </p:spPr>
        <p:txBody>
          <a:bodyPr/>
          <a:lstStyle>
            <a:lvl1pPr>
              <a:defRPr/>
            </a:lvl1pPr>
          </a:lstStyle>
          <a:p>
            <a:pPr>
              <a:defRPr/>
            </a:pPr>
            <a:r>
              <a:rPr lang="de-DE" altLang="de-DE"/>
              <a:t>Seite </a:t>
            </a:r>
            <a:fld id="{F0D21992-A310-4D0E-91D5-490AAB78DC1E}" type="slidenum">
              <a:rPr lang="de-DE" altLang="de-DE"/>
              <a:pPr>
                <a:defRPr/>
              </a:pPr>
              <a:t>‹Nr.›</a:t>
            </a:fld>
            <a:endParaRPr lang="de-DE" altLang="de-DE"/>
          </a:p>
        </p:txBody>
      </p:sp>
    </p:spTree>
    <p:extLst>
      <p:ext uri="{BB962C8B-B14F-4D97-AF65-F5344CB8AC3E}">
        <p14:creationId xmlns:p14="http://schemas.microsoft.com/office/powerpoint/2010/main" val="2732219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2908" y="4407378"/>
            <a:ext cx="10363924" cy="1362097"/>
          </a:xfrm>
        </p:spPr>
        <p:txBody>
          <a:bodyPr/>
          <a:lstStyle>
            <a:lvl1pPr algn="l">
              <a:defRPr sz="3628"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962908" y="2907056"/>
            <a:ext cx="10363924" cy="1500322"/>
          </a:xfrm>
        </p:spPr>
        <p:txBody>
          <a:bodyPr anchor="b"/>
          <a:lstStyle>
            <a:lvl1pPr marL="0" indent="0">
              <a:buNone/>
              <a:defRPr sz="1814"/>
            </a:lvl1pPr>
            <a:lvl2pPr marL="414680" indent="0">
              <a:buNone/>
              <a:defRPr sz="1633"/>
            </a:lvl2pPr>
            <a:lvl3pPr marL="829361" indent="0">
              <a:buNone/>
              <a:defRPr sz="1451"/>
            </a:lvl3pPr>
            <a:lvl4pPr marL="1244041" indent="0">
              <a:buNone/>
              <a:defRPr sz="1270"/>
            </a:lvl4pPr>
            <a:lvl5pPr marL="1658722" indent="0">
              <a:buNone/>
              <a:defRPr sz="1270"/>
            </a:lvl5pPr>
            <a:lvl6pPr marL="2073402" indent="0">
              <a:buNone/>
              <a:defRPr sz="1270"/>
            </a:lvl6pPr>
            <a:lvl7pPr marL="2488082" indent="0">
              <a:buNone/>
              <a:defRPr sz="1270"/>
            </a:lvl7pPr>
            <a:lvl8pPr marL="2902763" indent="0">
              <a:buNone/>
              <a:defRPr sz="1270"/>
            </a:lvl8pPr>
            <a:lvl9pPr marL="3317443" indent="0">
              <a:buNone/>
              <a:defRPr sz="1270"/>
            </a:lvl9pPr>
          </a:lstStyle>
          <a:p>
            <a:pPr lvl="0"/>
            <a:r>
              <a:rPr lang="de-DE" smtClean="0"/>
              <a:t>Textmasterformate durch Klicken bearbeiten</a:t>
            </a:r>
          </a:p>
        </p:txBody>
      </p:sp>
      <p:sp>
        <p:nvSpPr>
          <p:cNvPr id="4" name="Rectangle 5"/>
          <p:cNvSpPr>
            <a:spLocks noGrp="1" noChangeArrowheads="1"/>
          </p:cNvSpPr>
          <p:nvPr>
            <p:ph type="sldNum" sz="quarter" idx="10"/>
          </p:nvPr>
        </p:nvSpPr>
        <p:spPr>
          <a:ln/>
        </p:spPr>
        <p:txBody>
          <a:bodyPr/>
          <a:lstStyle>
            <a:lvl1pPr>
              <a:defRPr/>
            </a:lvl1pPr>
          </a:lstStyle>
          <a:p>
            <a:pPr>
              <a:defRPr/>
            </a:pPr>
            <a:r>
              <a:rPr lang="de-DE" altLang="de-DE"/>
              <a:t>Seite </a:t>
            </a:r>
            <a:fld id="{B652DA5F-5A6D-405C-B315-20E2FE8DECBB}" type="slidenum">
              <a:rPr lang="de-DE" altLang="de-DE"/>
              <a:pPr>
                <a:defRPr/>
              </a:pPr>
              <a:t>‹Nr.›</a:t>
            </a:fld>
            <a:endParaRPr lang="de-DE" altLang="de-DE"/>
          </a:p>
        </p:txBody>
      </p:sp>
    </p:spTree>
    <p:extLst>
      <p:ext uri="{BB962C8B-B14F-4D97-AF65-F5344CB8AC3E}">
        <p14:creationId xmlns:p14="http://schemas.microsoft.com/office/powerpoint/2010/main" val="2595190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359293" y="1510402"/>
            <a:ext cx="4720418" cy="3632738"/>
          </a:xfrm>
        </p:spPr>
        <p:txBody>
          <a:bodyPr/>
          <a:lstStyle>
            <a:lvl1pPr>
              <a:defRPr sz="2540"/>
            </a:lvl1pPr>
            <a:lvl2pPr>
              <a:defRPr sz="2177"/>
            </a:lvl2pPr>
            <a:lvl3pPr>
              <a:defRPr sz="1814"/>
            </a:lvl3pPr>
            <a:lvl4pPr>
              <a:defRPr sz="1633"/>
            </a:lvl4pPr>
            <a:lvl5pPr>
              <a:defRPr sz="1633"/>
            </a:lvl5pPr>
            <a:lvl6pPr>
              <a:defRPr sz="1633"/>
            </a:lvl6pPr>
            <a:lvl7pPr>
              <a:defRPr sz="1633"/>
            </a:lvl7pPr>
            <a:lvl8pPr>
              <a:defRPr sz="1633"/>
            </a:lvl8pPr>
            <a:lvl9pPr>
              <a:defRPr sz="1633"/>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253469" y="1510402"/>
            <a:ext cx="4722227" cy="3632738"/>
          </a:xfrm>
        </p:spPr>
        <p:txBody>
          <a:bodyPr/>
          <a:lstStyle>
            <a:lvl1pPr>
              <a:defRPr sz="2540"/>
            </a:lvl1pPr>
            <a:lvl2pPr>
              <a:defRPr sz="2177"/>
            </a:lvl2pPr>
            <a:lvl3pPr>
              <a:defRPr sz="1814"/>
            </a:lvl3pPr>
            <a:lvl4pPr>
              <a:defRPr sz="1633"/>
            </a:lvl4pPr>
            <a:lvl5pPr>
              <a:defRPr sz="1633"/>
            </a:lvl5pPr>
            <a:lvl6pPr>
              <a:defRPr sz="1633"/>
            </a:lvl6pPr>
            <a:lvl7pPr>
              <a:defRPr sz="1633"/>
            </a:lvl7pPr>
            <a:lvl8pPr>
              <a:defRPr sz="1633"/>
            </a:lvl8pPr>
            <a:lvl9pPr>
              <a:defRPr sz="1633"/>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sldNum" sz="quarter" idx="10"/>
          </p:nvPr>
        </p:nvSpPr>
        <p:spPr>
          <a:ln/>
        </p:spPr>
        <p:txBody>
          <a:bodyPr/>
          <a:lstStyle>
            <a:lvl1pPr>
              <a:defRPr/>
            </a:lvl1pPr>
          </a:lstStyle>
          <a:p>
            <a:pPr>
              <a:defRPr/>
            </a:pPr>
            <a:r>
              <a:rPr lang="de-DE" altLang="de-DE"/>
              <a:t>Seite </a:t>
            </a:r>
            <a:fld id="{243D74B9-10BB-46CF-AD40-C0A35BA7F700}" type="slidenum">
              <a:rPr lang="de-DE" altLang="de-DE"/>
              <a:pPr>
                <a:defRPr/>
              </a:pPr>
              <a:t>‹Nr.›</a:t>
            </a:fld>
            <a:endParaRPr lang="de-DE" altLang="de-DE"/>
          </a:p>
        </p:txBody>
      </p:sp>
    </p:spTree>
    <p:extLst>
      <p:ext uri="{BB962C8B-B14F-4D97-AF65-F5344CB8AC3E}">
        <p14:creationId xmlns:p14="http://schemas.microsoft.com/office/powerpoint/2010/main" val="3970564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963" y="275012"/>
            <a:ext cx="10972076" cy="114324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609963" y="1534879"/>
            <a:ext cx="5386489" cy="639293"/>
          </a:xfrm>
        </p:spPr>
        <p:txBody>
          <a:bodyPr anchor="b"/>
          <a:lstStyle>
            <a:lvl1pPr marL="0" indent="0">
              <a:buNone/>
              <a:defRPr sz="2177" b="1"/>
            </a:lvl1pPr>
            <a:lvl2pPr marL="414680" indent="0">
              <a:buNone/>
              <a:defRPr sz="1814" b="1"/>
            </a:lvl2pPr>
            <a:lvl3pPr marL="829361" indent="0">
              <a:buNone/>
              <a:defRPr sz="1633" b="1"/>
            </a:lvl3pPr>
            <a:lvl4pPr marL="1244041" indent="0">
              <a:buNone/>
              <a:defRPr sz="1451" b="1"/>
            </a:lvl4pPr>
            <a:lvl5pPr marL="1658722" indent="0">
              <a:buNone/>
              <a:defRPr sz="1451" b="1"/>
            </a:lvl5pPr>
            <a:lvl6pPr marL="2073402" indent="0">
              <a:buNone/>
              <a:defRPr sz="1451" b="1"/>
            </a:lvl6pPr>
            <a:lvl7pPr marL="2488082" indent="0">
              <a:buNone/>
              <a:defRPr sz="1451" b="1"/>
            </a:lvl7pPr>
            <a:lvl8pPr marL="2902763" indent="0">
              <a:buNone/>
              <a:defRPr sz="1451" b="1"/>
            </a:lvl8pPr>
            <a:lvl9pPr marL="3317443" indent="0">
              <a:buNone/>
              <a:defRPr sz="1451" b="1"/>
            </a:lvl9pPr>
          </a:lstStyle>
          <a:p>
            <a:pPr lvl="0"/>
            <a:r>
              <a:rPr lang="de-DE" smtClean="0"/>
              <a:t>Textmasterformate durch Klicken bearbeiten</a:t>
            </a:r>
          </a:p>
        </p:txBody>
      </p:sp>
      <p:sp>
        <p:nvSpPr>
          <p:cNvPr id="4" name="Inhaltsplatzhalter 3"/>
          <p:cNvSpPr>
            <a:spLocks noGrp="1"/>
          </p:cNvSpPr>
          <p:nvPr>
            <p:ph sz="half" idx="2"/>
          </p:nvPr>
        </p:nvSpPr>
        <p:spPr>
          <a:xfrm>
            <a:off x="609963" y="2174172"/>
            <a:ext cx="5386489" cy="3952385"/>
          </a:xfrm>
        </p:spPr>
        <p:txBody>
          <a:bodyPr/>
          <a:lstStyle>
            <a:lvl1pPr>
              <a:defRPr sz="2177"/>
            </a:lvl1pPr>
            <a:lvl2pPr>
              <a:defRPr sz="1814"/>
            </a:lvl2pPr>
            <a:lvl3pPr>
              <a:defRPr sz="1633"/>
            </a:lvl3pPr>
            <a:lvl4pPr>
              <a:defRPr sz="1451"/>
            </a:lvl4pPr>
            <a:lvl5pPr>
              <a:defRPr sz="1451"/>
            </a:lvl5pPr>
            <a:lvl6pPr>
              <a:defRPr sz="1451"/>
            </a:lvl6pPr>
            <a:lvl7pPr>
              <a:defRPr sz="1451"/>
            </a:lvl7pPr>
            <a:lvl8pPr>
              <a:defRPr sz="1451"/>
            </a:lvl8pPr>
            <a:lvl9pPr>
              <a:defRPr sz="1451"/>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93739" y="1534879"/>
            <a:ext cx="5388300" cy="639293"/>
          </a:xfrm>
        </p:spPr>
        <p:txBody>
          <a:bodyPr anchor="b"/>
          <a:lstStyle>
            <a:lvl1pPr marL="0" indent="0">
              <a:buNone/>
              <a:defRPr sz="2177" b="1"/>
            </a:lvl1pPr>
            <a:lvl2pPr marL="414680" indent="0">
              <a:buNone/>
              <a:defRPr sz="1814" b="1"/>
            </a:lvl2pPr>
            <a:lvl3pPr marL="829361" indent="0">
              <a:buNone/>
              <a:defRPr sz="1633" b="1"/>
            </a:lvl3pPr>
            <a:lvl4pPr marL="1244041" indent="0">
              <a:buNone/>
              <a:defRPr sz="1451" b="1"/>
            </a:lvl4pPr>
            <a:lvl5pPr marL="1658722" indent="0">
              <a:buNone/>
              <a:defRPr sz="1451" b="1"/>
            </a:lvl5pPr>
            <a:lvl6pPr marL="2073402" indent="0">
              <a:buNone/>
              <a:defRPr sz="1451" b="1"/>
            </a:lvl6pPr>
            <a:lvl7pPr marL="2488082" indent="0">
              <a:buNone/>
              <a:defRPr sz="1451" b="1"/>
            </a:lvl7pPr>
            <a:lvl8pPr marL="2902763" indent="0">
              <a:buNone/>
              <a:defRPr sz="1451" b="1"/>
            </a:lvl8pPr>
            <a:lvl9pPr marL="3317443" indent="0">
              <a:buNone/>
              <a:defRPr sz="1451" b="1"/>
            </a:lvl9pPr>
          </a:lstStyle>
          <a:p>
            <a:pPr lvl="0"/>
            <a:r>
              <a:rPr lang="de-DE" smtClean="0"/>
              <a:t>Textmasterformate durch Klicken bearbeiten</a:t>
            </a:r>
          </a:p>
        </p:txBody>
      </p:sp>
      <p:sp>
        <p:nvSpPr>
          <p:cNvPr id="6" name="Inhaltsplatzhalter 5"/>
          <p:cNvSpPr>
            <a:spLocks noGrp="1"/>
          </p:cNvSpPr>
          <p:nvPr>
            <p:ph sz="quarter" idx="4"/>
          </p:nvPr>
        </p:nvSpPr>
        <p:spPr>
          <a:xfrm>
            <a:off x="6193739" y="2174172"/>
            <a:ext cx="5388300" cy="3952385"/>
          </a:xfrm>
        </p:spPr>
        <p:txBody>
          <a:bodyPr/>
          <a:lstStyle>
            <a:lvl1pPr>
              <a:defRPr sz="2177"/>
            </a:lvl1pPr>
            <a:lvl2pPr>
              <a:defRPr sz="1814"/>
            </a:lvl2pPr>
            <a:lvl3pPr>
              <a:defRPr sz="1633"/>
            </a:lvl3pPr>
            <a:lvl4pPr>
              <a:defRPr sz="1451"/>
            </a:lvl4pPr>
            <a:lvl5pPr>
              <a:defRPr sz="1451"/>
            </a:lvl5pPr>
            <a:lvl6pPr>
              <a:defRPr sz="1451"/>
            </a:lvl6pPr>
            <a:lvl7pPr>
              <a:defRPr sz="1451"/>
            </a:lvl7pPr>
            <a:lvl8pPr>
              <a:defRPr sz="1451"/>
            </a:lvl8pPr>
            <a:lvl9pPr>
              <a:defRPr sz="1451"/>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5"/>
          <p:cNvSpPr>
            <a:spLocks noGrp="1" noChangeArrowheads="1"/>
          </p:cNvSpPr>
          <p:nvPr>
            <p:ph type="sldNum" sz="quarter" idx="10"/>
          </p:nvPr>
        </p:nvSpPr>
        <p:spPr>
          <a:ln/>
        </p:spPr>
        <p:txBody>
          <a:bodyPr/>
          <a:lstStyle>
            <a:lvl1pPr>
              <a:defRPr/>
            </a:lvl1pPr>
          </a:lstStyle>
          <a:p>
            <a:pPr>
              <a:defRPr/>
            </a:pPr>
            <a:r>
              <a:rPr lang="de-DE" altLang="de-DE"/>
              <a:t>Seite </a:t>
            </a:r>
            <a:fld id="{25251CEC-DE8D-45FB-AC4B-E641F99FE770}" type="slidenum">
              <a:rPr lang="de-DE" altLang="de-DE"/>
              <a:pPr>
                <a:defRPr/>
              </a:pPr>
              <a:t>‹Nr.›</a:t>
            </a:fld>
            <a:endParaRPr lang="de-DE" altLang="de-DE"/>
          </a:p>
        </p:txBody>
      </p:sp>
    </p:spTree>
    <p:extLst>
      <p:ext uri="{BB962C8B-B14F-4D97-AF65-F5344CB8AC3E}">
        <p14:creationId xmlns:p14="http://schemas.microsoft.com/office/powerpoint/2010/main" val="3853840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5"/>
          <p:cNvSpPr>
            <a:spLocks noGrp="1" noChangeArrowheads="1"/>
          </p:cNvSpPr>
          <p:nvPr>
            <p:ph type="sldNum" sz="quarter" idx="10"/>
          </p:nvPr>
        </p:nvSpPr>
        <p:spPr>
          <a:ln/>
        </p:spPr>
        <p:txBody>
          <a:bodyPr/>
          <a:lstStyle>
            <a:lvl1pPr>
              <a:defRPr/>
            </a:lvl1pPr>
          </a:lstStyle>
          <a:p>
            <a:pPr>
              <a:defRPr/>
            </a:pPr>
            <a:r>
              <a:rPr lang="de-DE" altLang="de-DE"/>
              <a:t>Seite </a:t>
            </a:r>
            <a:fld id="{5219B2AC-C89F-4FDF-91DA-DDD313BBA7CC}" type="slidenum">
              <a:rPr lang="de-DE" altLang="de-DE"/>
              <a:pPr>
                <a:defRPr/>
              </a:pPr>
              <a:t>‹Nr.›</a:t>
            </a:fld>
            <a:endParaRPr lang="de-DE" altLang="de-DE"/>
          </a:p>
        </p:txBody>
      </p:sp>
    </p:spTree>
    <p:extLst>
      <p:ext uri="{BB962C8B-B14F-4D97-AF65-F5344CB8AC3E}">
        <p14:creationId xmlns:p14="http://schemas.microsoft.com/office/powerpoint/2010/main" val="22945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r>
              <a:rPr lang="de-DE" altLang="de-DE"/>
              <a:t>Seite </a:t>
            </a:r>
            <a:fld id="{C09838DC-C91E-4C95-9153-32BC95F7887B}" type="slidenum">
              <a:rPr lang="de-DE" altLang="de-DE"/>
              <a:pPr>
                <a:defRPr/>
              </a:pPr>
              <a:t>‹Nr.›</a:t>
            </a:fld>
            <a:endParaRPr lang="de-DE" altLang="de-DE"/>
          </a:p>
        </p:txBody>
      </p:sp>
    </p:spTree>
    <p:extLst>
      <p:ext uri="{BB962C8B-B14F-4D97-AF65-F5344CB8AC3E}">
        <p14:creationId xmlns:p14="http://schemas.microsoft.com/office/powerpoint/2010/main" val="211135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963" y="273572"/>
            <a:ext cx="4010907" cy="1161958"/>
          </a:xfrm>
        </p:spPr>
        <p:txBody>
          <a:bodyPr anchor="b"/>
          <a:lstStyle>
            <a:lvl1pPr algn="l">
              <a:defRPr sz="1814" b="1"/>
            </a:lvl1pPr>
          </a:lstStyle>
          <a:p>
            <a:r>
              <a:rPr lang="de-DE" smtClean="0"/>
              <a:t>Titelmasterformat durch Klicken bearbeiten</a:t>
            </a:r>
            <a:endParaRPr lang="de-DE"/>
          </a:p>
        </p:txBody>
      </p:sp>
      <p:sp>
        <p:nvSpPr>
          <p:cNvPr id="3" name="Inhaltsplatzhalter 2"/>
          <p:cNvSpPr>
            <a:spLocks noGrp="1"/>
          </p:cNvSpPr>
          <p:nvPr>
            <p:ph idx="1"/>
          </p:nvPr>
        </p:nvSpPr>
        <p:spPr>
          <a:xfrm>
            <a:off x="4767478" y="273571"/>
            <a:ext cx="6814561" cy="5852986"/>
          </a:xfrm>
        </p:spPr>
        <p:txBody>
          <a:bodyPr/>
          <a:lstStyle>
            <a:lvl1pPr>
              <a:defRPr sz="2902"/>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09963" y="1435530"/>
            <a:ext cx="4010907" cy="4691027"/>
          </a:xfrm>
        </p:spPr>
        <p:txBody>
          <a:bodyPr/>
          <a:lstStyle>
            <a:lvl1pPr marL="0" indent="0">
              <a:buNone/>
              <a:defRPr sz="1270"/>
            </a:lvl1pPr>
            <a:lvl2pPr marL="414680" indent="0">
              <a:buNone/>
              <a:defRPr sz="1088"/>
            </a:lvl2pPr>
            <a:lvl3pPr marL="829361" indent="0">
              <a:buNone/>
              <a:defRPr sz="907"/>
            </a:lvl3pPr>
            <a:lvl4pPr marL="1244041" indent="0">
              <a:buNone/>
              <a:defRPr sz="816"/>
            </a:lvl4pPr>
            <a:lvl5pPr marL="1658722" indent="0">
              <a:buNone/>
              <a:defRPr sz="816"/>
            </a:lvl5pPr>
            <a:lvl6pPr marL="2073402" indent="0">
              <a:buNone/>
              <a:defRPr sz="816"/>
            </a:lvl6pPr>
            <a:lvl7pPr marL="2488082" indent="0">
              <a:buNone/>
              <a:defRPr sz="816"/>
            </a:lvl7pPr>
            <a:lvl8pPr marL="2902763" indent="0">
              <a:buNone/>
              <a:defRPr sz="816"/>
            </a:lvl8pPr>
            <a:lvl9pPr marL="3317443" indent="0">
              <a:buNone/>
              <a:defRPr sz="816"/>
            </a:lvl9pPr>
          </a:lstStyle>
          <a:p>
            <a:pPr lvl="0"/>
            <a:r>
              <a:rPr lang="de-DE" smtClean="0"/>
              <a:t>Textmasterformate durch Klicken bearbeiten</a:t>
            </a:r>
          </a:p>
        </p:txBody>
      </p:sp>
      <p:sp>
        <p:nvSpPr>
          <p:cNvPr id="5" name="Rectangle 5"/>
          <p:cNvSpPr>
            <a:spLocks noGrp="1" noChangeArrowheads="1"/>
          </p:cNvSpPr>
          <p:nvPr>
            <p:ph type="sldNum" sz="quarter" idx="10"/>
          </p:nvPr>
        </p:nvSpPr>
        <p:spPr>
          <a:ln/>
        </p:spPr>
        <p:txBody>
          <a:bodyPr/>
          <a:lstStyle>
            <a:lvl1pPr>
              <a:defRPr/>
            </a:lvl1pPr>
          </a:lstStyle>
          <a:p>
            <a:pPr>
              <a:defRPr/>
            </a:pPr>
            <a:r>
              <a:rPr lang="de-DE" altLang="de-DE"/>
              <a:t>Seite </a:t>
            </a:r>
            <a:fld id="{F6F7D479-6DAC-41C6-B038-48C08A2139DF}" type="slidenum">
              <a:rPr lang="de-DE" altLang="de-DE"/>
              <a:pPr>
                <a:defRPr/>
              </a:pPr>
              <a:t>‹Nr.›</a:t>
            </a:fld>
            <a:endParaRPr lang="de-DE" altLang="de-DE"/>
          </a:p>
        </p:txBody>
      </p:sp>
    </p:spTree>
    <p:extLst>
      <p:ext uri="{BB962C8B-B14F-4D97-AF65-F5344CB8AC3E}">
        <p14:creationId xmlns:p14="http://schemas.microsoft.com/office/powerpoint/2010/main" val="267983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169" y="4800456"/>
            <a:ext cx="7315924" cy="567300"/>
          </a:xfrm>
        </p:spPr>
        <p:txBody>
          <a:bodyPr anchor="b"/>
          <a:lstStyle>
            <a:lvl1pPr algn="l">
              <a:defRPr sz="1814" b="1"/>
            </a:lvl1pPr>
          </a:lstStyle>
          <a:p>
            <a:r>
              <a:rPr lang="de-DE" smtClean="0"/>
              <a:t>Titelmasterformat durch Klicken bearbeiten</a:t>
            </a:r>
            <a:endParaRPr lang="de-DE"/>
          </a:p>
        </p:txBody>
      </p:sp>
      <p:sp>
        <p:nvSpPr>
          <p:cNvPr id="3" name="Bildplatzhalter 2"/>
          <p:cNvSpPr>
            <a:spLocks noGrp="1"/>
          </p:cNvSpPr>
          <p:nvPr>
            <p:ph type="pic" idx="1"/>
          </p:nvPr>
        </p:nvSpPr>
        <p:spPr>
          <a:xfrm>
            <a:off x="2389169" y="613376"/>
            <a:ext cx="7315924" cy="4113648"/>
          </a:xfrm>
        </p:spPr>
        <p:txBody>
          <a:bodyPr/>
          <a:lstStyle>
            <a:lvl1pPr marL="0" indent="0">
              <a:buNone/>
              <a:defRPr sz="2902"/>
            </a:lvl1pPr>
            <a:lvl2pPr marL="414680" indent="0">
              <a:buNone/>
              <a:defRPr sz="2540"/>
            </a:lvl2pPr>
            <a:lvl3pPr marL="829361" indent="0">
              <a:buNone/>
              <a:defRPr sz="2177"/>
            </a:lvl3pPr>
            <a:lvl4pPr marL="1244041" indent="0">
              <a:buNone/>
              <a:defRPr sz="1814"/>
            </a:lvl4pPr>
            <a:lvl5pPr marL="1658722" indent="0">
              <a:buNone/>
              <a:defRPr sz="1814"/>
            </a:lvl5pPr>
            <a:lvl6pPr marL="2073402" indent="0">
              <a:buNone/>
              <a:defRPr sz="1814"/>
            </a:lvl6pPr>
            <a:lvl7pPr marL="2488082" indent="0">
              <a:buNone/>
              <a:defRPr sz="1814"/>
            </a:lvl7pPr>
            <a:lvl8pPr marL="2902763" indent="0">
              <a:buNone/>
              <a:defRPr sz="1814"/>
            </a:lvl8pPr>
            <a:lvl9pPr marL="3317443" indent="0">
              <a:buNone/>
              <a:defRPr sz="1814"/>
            </a:lvl9pPr>
          </a:lstStyle>
          <a:p>
            <a:pPr lvl="0"/>
            <a:r>
              <a:rPr lang="de-DE" noProof="0" smtClean="0"/>
              <a:t>Bild durch Klicken auf Symbol hinzufügen</a:t>
            </a:r>
            <a:endParaRPr lang="de-DE" noProof="0"/>
          </a:p>
        </p:txBody>
      </p:sp>
      <p:sp>
        <p:nvSpPr>
          <p:cNvPr id="4" name="Textplatzhalter 3"/>
          <p:cNvSpPr>
            <a:spLocks noGrp="1"/>
          </p:cNvSpPr>
          <p:nvPr>
            <p:ph type="body" sz="half" idx="2"/>
          </p:nvPr>
        </p:nvSpPr>
        <p:spPr>
          <a:xfrm>
            <a:off x="2389169" y="5367757"/>
            <a:ext cx="7315924" cy="804876"/>
          </a:xfrm>
        </p:spPr>
        <p:txBody>
          <a:bodyPr/>
          <a:lstStyle>
            <a:lvl1pPr marL="0" indent="0">
              <a:buNone/>
              <a:defRPr sz="1270"/>
            </a:lvl1pPr>
            <a:lvl2pPr marL="414680" indent="0">
              <a:buNone/>
              <a:defRPr sz="1088"/>
            </a:lvl2pPr>
            <a:lvl3pPr marL="829361" indent="0">
              <a:buNone/>
              <a:defRPr sz="907"/>
            </a:lvl3pPr>
            <a:lvl4pPr marL="1244041" indent="0">
              <a:buNone/>
              <a:defRPr sz="816"/>
            </a:lvl4pPr>
            <a:lvl5pPr marL="1658722" indent="0">
              <a:buNone/>
              <a:defRPr sz="816"/>
            </a:lvl5pPr>
            <a:lvl6pPr marL="2073402" indent="0">
              <a:buNone/>
              <a:defRPr sz="816"/>
            </a:lvl6pPr>
            <a:lvl7pPr marL="2488082" indent="0">
              <a:buNone/>
              <a:defRPr sz="816"/>
            </a:lvl7pPr>
            <a:lvl8pPr marL="2902763" indent="0">
              <a:buNone/>
              <a:defRPr sz="816"/>
            </a:lvl8pPr>
            <a:lvl9pPr marL="3317443" indent="0">
              <a:buNone/>
              <a:defRPr sz="816"/>
            </a:lvl9pPr>
          </a:lstStyle>
          <a:p>
            <a:pPr lvl="0"/>
            <a:r>
              <a:rPr lang="de-DE" smtClean="0"/>
              <a:t>Textmasterformate durch Klicken bearbeiten</a:t>
            </a:r>
          </a:p>
        </p:txBody>
      </p:sp>
      <p:sp>
        <p:nvSpPr>
          <p:cNvPr id="5" name="Rectangle 5"/>
          <p:cNvSpPr>
            <a:spLocks noGrp="1" noChangeArrowheads="1"/>
          </p:cNvSpPr>
          <p:nvPr>
            <p:ph type="sldNum" sz="quarter" idx="10"/>
          </p:nvPr>
        </p:nvSpPr>
        <p:spPr>
          <a:ln/>
        </p:spPr>
        <p:txBody>
          <a:bodyPr/>
          <a:lstStyle>
            <a:lvl1pPr>
              <a:defRPr/>
            </a:lvl1pPr>
          </a:lstStyle>
          <a:p>
            <a:pPr>
              <a:defRPr/>
            </a:pPr>
            <a:r>
              <a:rPr lang="de-DE" altLang="de-DE"/>
              <a:t>Seite </a:t>
            </a:r>
            <a:fld id="{6E753947-F62E-420F-AD28-754128386252}" type="slidenum">
              <a:rPr lang="de-DE" altLang="de-DE"/>
              <a:pPr>
                <a:defRPr/>
              </a:pPr>
              <a:t>‹Nr.›</a:t>
            </a:fld>
            <a:endParaRPr lang="de-DE" altLang="de-DE"/>
          </a:p>
        </p:txBody>
      </p:sp>
    </p:spTree>
    <p:extLst>
      <p:ext uri="{BB962C8B-B14F-4D97-AF65-F5344CB8AC3E}">
        <p14:creationId xmlns:p14="http://schemas.microsoft.com/office/powerpoint/2010/main" val="78758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8"/>
          <p:cNvSpPr>
            <a:spLocks noGrp="1" noChangeArrowheads="1"/>
          </p:cNvSpPr>
          <p:nvPr>
            <p:ph type="body" idx="1"/>
          </p:nvPr>
        </p:nvSpPr>
        <p:spPr bwMode="auto">
          <a:xfrm>
            <a:off x="1359293" y="1510402"/>
            <a:ext cx="9616403" cy="363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Erste Ebene</a:t>
            </a:r>
          </a:p>
          <a:p>
            <a:pPr lvl="1"/>
            <a:r>
              <a:rPr lang="de-DE" altLang="de-DE" smtClean="0"/>
              <a:t>Zweite Ebene</a:t>
            </a:r>
          </a:p>
          <a:p>
            <a:pPr lvl="2"/>
            <a:r>
              <a:rPr lang="de-DE" altLang="de-DE" smtClean="0"/>
              <a:t>Dritte Ebene</a:t>
            </a:r>
          </a:p>
        </p:txBody>
      </p:sp>
      <p:sp>
        <p:nvSpPr>
          <p:cNvPr id="405509" name="Rectangle 5"/>
          <p:cNvSpPr>
            <a:spLocks noGrp="1" noChangeArrowheads="1"/>
          </p:cNvSpPr>
          <p:nvPr>
            <p:ph type="sldNum" sz="quarter" idx="4"/>
          </p:nvPr>
        </p:nvSpPr>
        <p:spPr bwMode="auto">
          <a:xfrm>
            <a:off x="9296038" y="6218707"/>
            <a:ext cx="823540" cy="279331"/>
          </a:xfrm>
          <a:prstGeom prst="rect">
            <a:avLst/>
          </a:prstGeom>
          <a:noFill/>
          <a:ln w="9525">
            <a:noFill/>
            <a:miter lim="800000"/>
            <a:headEnd/>
            <a:tailEnd/>
          </a:ln>
          <a:effectLst/>
        </p:spPr>
        <p:txBody>
          <a:bodyPr vert="horz" wrap="square" lIns="91331" tIns="45667" rIns="91331" bIns="45667" numCol="1" anchor="t" anchorCtr="0" compatLnSpc="1">
            <a:prstTxWarp prst="textNoShape">
              <a:avLst/>
            </a:prstTxWarp>
          </a:bodyPr>
          <a:lstStyle>
            <a:lvl1pPr eaLnBrk="1" hangingPunct="1">
              <a:defRPr sz="816">
                <a:solidFill>
                  <a:srgbClr val="646464"/>
                </a:solidFill>
              </a:defRPr>
            </a:lvl1pPr>
          </a:lstStyle>
          <a:p>
            <a:pPr>
              <a:defRPr/>
            </a:pPr>
            <a:r>
              <a:rPr lang="de-DE" altLang="de-DE"/>
              <a:t>Seite </a:t>
            </a:r>
            <a:fld id="{ED5DB1F0-5F50-4BB4-A4E4-1565CDD3570E}" type="slidenum">
              <a:rPr lang="de-DE" altLang="de-DE"/>
              <a:pPr>
                <a:defRPr/>
              </a:pPr>
              <a:t>‹Nr.›</a:t>
            </a:fld>
            <a:endParaRPr lang="de-DE" altLang="de-DE"/>
          </a:p>
        </p:txBody>
      </p:sp>
      <p:sp>
        <p:nvSpPr>
          <p:cNvPr id="1028" name="Rectangle 67"/>
          <p:cNvSpPr>
            <a:spLocks noGrp="1" noChangeArrowheads="1"/>
          </p:cNvSpPr>
          <p:nvPr>
            <p:ph type="title"/>
          </p:nvPr>
        </p:nvSpPr>
        <p:spPr bwMode="auto">
          <a:xfrm>
            <a:off x="901368" y="681050"/>
            <a:ext cx="8036295" cy="68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Hier steht die Headline zu dieser Folie</a:t>
            </a:r>
          </a:p>
        </p:txBody>
      </p:sp>
      <p:pic>
        <p:nvPicPr>
          <p:cNvPr id="1029" name="Inhaltsplatzhalter 3" descr="MuK_Logo_Fertig.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9172960" y="259173"/>
            <a:ext cx="2550257" cy="722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771428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dt="0"/>
  <p:txStyles>
    <p:titleStyle>
      <a:lvl1pPr marL="336928" indent="-336928" algn="l" rtl="0" eaLnBrk="0" fontAlgn="base" hangingPunct="0">
        <a:lnSpc>
          <a:spcPts val="2902"/>
        </a:lnSpc>
        <a:spcBef>
          <a:spcPct val="0"/>
        </a:spcBef>
        <a:spcAft>
          <a:spcPct val="0"/>
        </a:spcAft>
        <a:buClr>
          <a:srgbClr val="235AA6"/>
        </a:buClr>
        <a:buSzPct val="85000"/>
        <a:buFont typeface="Wingdings 3" panose="05040102010807070707" pitchFamily="18" charset="2"/>
        <a:buChar char="u"/>
        <a:defRPr sz="2540" b="1">
          <a:solidFill>
            <a:srgbClr val="235AA6"/>
          </a:solidFill>
          <a:latin typeface="+mj-lt"/>
          <a:ea typeface="+mj-ea"/>
          <a:cs typeface="+mj-cs"/>
        </a:defRPr>
      </a:lvl1pPr>
      <a:lvl2pPr marL="336928" indent="-336928" algn="l" rtl="0" eaLnBrk="0" fontAlgn="base" hangingPunct="0">
        <a:lnSpc>
          <a:spcPts val="2902"/>
        </a:lnSpc>
        <a:spcBef>
          <a:spcPct val="0"/>
        </a:spcBef>
        <a:spcAft>
          <a:spcPct val="0"/>
        </a:spcAft>
        <a:buClr>
          <a:srgbClr val="235AA6"/>
        </a:buClr>
        <a:buSzPct val="85000"/>
        <a:buFont typeface="Wingdings 3" panose="05040102010807070707" pitchFamily="18" charset="2"/>
        <a:buChar char="u"/>
        <a:defRPr sz="2540" b="1">
          <a:solidFill>
            <a:srgbClr val="235AA6"/>
          </a:solidFill>
          <a:latin typeface="Arial" charset="0"/>
        </a:defRPr>
      </a:lvl2pPr>
      <a:lvl3pPr marL="336928" indent="-336928" algn="l" rtl="0" eaLnBrk="0" fontAlgn="base" hangingPunct="0">
        <a:lnSpc>
          <a:spcPts val="2902"/>
        </a:lnSpc>
        <a:spcBef>
          <a:spcPct val="0"/>
        </a:spcBef>
        <a:spcAft>
          <a:spcPct val="0"/>
        </a:spcAft>
        <a:buClr>
          <a:srgbClr val="235AA6"/>
        </a:buClr>
        <a:buSzPct val="85000"/>
        <a:buFont typeface="Wingdings 3" panose="05040102010807070707" pitchFamily="18" charset="2"/>
        <a:buChar char="u"/>
        <a:defRPr sz="2540" b="1">
          <a:solidFill>
            <a:srgbClr val="235AA6"/>
          </a:solidFill>
          <a:latin typeface="Arial" charset="0"/>
        </a:defRPr>
      </a:lvl3pPr>
      <a:lvl4pPr marL="336928" indent="-336928" algn="l" rtl="0" eaLnBrk="0" fontAlgn="base" hangingPunct="0">
        <a:lnSpc>
          <a:spcPts val="2902"/>
        </a:lnSpc>
        <a:spcBef>
          <a:spcPct val="0"/>
        </a:spcBef>
        <a:spcAft>
          <a:spcPct val="0"/>
        </a:spcAft>
        <a:buClr>
          <a:srgbClr val="235AA6"/>
        </a:buClr>
        <a:buSzPct val="85000"/>
        <a:buFont typeface="Wingdings 3" panose="05040102010807070707" pitchFamily="18" charset="2"/>
        <a:buChar char="u"/>
        <a:defRPr sz="2540" b="1">
          <a:solidFill>
            <a:srgbClr val="235AA6"/>
          </a:solidFill>
          <a:latin typeface="Arial" charset="0"/>
        </a:defRPr>
      </a:lvl4pPr>
      <a:lvl5pPr marL="336928" indent="-336928" algn="l" rtl="0" eaLnBrk="0" fontAlgn="base" hangingPunct="0">
        <a:lnSpc>
          <a:spcPts val="2902"/>
        </a:lnSpc>
        <a:spcBef>
          <a:spcPct val="0"/>
        </a:spcBef>
        <a:spcAft>
          <a:spcPct val="0"/>
        </a:spcAft>
        <a:buClr>
          <a:srgbClr val="235AA6"/>
        </a:buClr>
        <a:buSzPct val="85000"/>
        <a:buFont typeface="Wingdings 3" panose="05040102010807070707" pitchFamily="18" charset="2"/>
        <a:buChar char="u"/>
        <a:defRPr sz="2540" b="1">
          <a:solidFill>
            <a:srgbClr val="235AA6"/>
          </a:solidFill>
          <a:latin typeface="Arial" charset="0"/>
        </a:defRPr>
      </a:lvl5pPr>
      <a:lvl6pPr marL="751608" indent="-336928" algn="l" rtl="0" eaLnBrk="1" fontAlgn="base" hangingPunct="1">
        <a:lnSpc>
          <a:spcPts val="2902"/>
        </a:lnSpc>
        <a:spcBef>
          <a:spcPct val="0"/>
        </a:spcBef>
        <a:spcAft>
          <a:spcPct val="0"/>
        </a:spcAft>
        <a:buClr>
          <a:srgbClr val="235AA6"/>
        </a:buClr>
        <a:buSzPct val="85000"/>
        <a:buFont typeface="Wingdings 3" pitchFamily="18" charset="2"/>
        <a:buChar char="u"/>
        <a:defRPr sz="2540" b="1">
          <a:solidFill>
            <a:srgbClr val="235AA6"/>
          </a:solidFill>
          <a:latin typeface="Arial" charset="0"/>
        </a:defRPr>
      </a:lvl6pPr>
      <a:lvl7pPr marL="1166289" indent="-336928" algn="l" rtl="0" eaLnBrk="1" fontAlgn="base" hangingPunct="1">
        <a:lnSpc>
          <a:spcPts val="2902"/>
        </a:lnSpc>
        <a:spcBef>
          <a:spcPct val="0"/>
        </a:spcBef>
        <a:spcAft>
          <a:spcPct val="0"/>
        </a:spcAft>
        <a:buClr>
          <a:srgbClr val="235AA6"/>
        </a:buClr>
        <a:buSzPct val="85000"/>
        <a:buFont typeface="Wingdings 3" pitchFamily="18" charset="2"/>
        <a:buChar char="u"/>
        <a:defRPr sz="2540" b="1">
          <a:solidFill>
            <a:srgbClr val="235AA6"/>
          </a:solidFill>
          <a:latin typeface="Arial" charset="0"/>
        </a:defRPr>
      </a:lvl7pPr>
      <a:lvl8pPr marL="1580969" indent="-336928" algn="l" rtl="0" eaLnBrk="1" fontAlgn="base" hangingPunct="1">
        <a:lnSpc>
          <a:spcPts val="2902"/>
        </a:lnSpc>
        <a:spcBef>
          <a:spcPct val="0"/>
        </a:spcBef>
        <a:spcAft>
          <a:spcPct val="0"/>
        </a:spcAft>
        <a:buClr>
          <a:srgbClr val="235AA6"/>
        </a:buClr>
        <a:buSzPct val="85000"/>
        <a:buFont typeface="Wingdings 3" pitchFamily="18" charset="2"/>
        <a:buChar char="u"/>
        <a:defRPr sz="2540" b="1">
          <a:solidFill>
            <a:srgbClr val="235AA6"/>
          </a:solidFill>
          <a:latin typeface="Arial" charset="0"/>
        </a:defRPr>
      </a:lvl8pPr>
      <a:lvl9pPr marL="1995649" indent="-336928" algn="l" rtl="0" eaLnBrk="1" fontAlgn="base" hangingPunct="1">
        <a:lnSpc>
          <a:spcPts val="2902"/>
        </a:lnSpc>
        <a:spcBef>
          <a:spcPct val="0"/>
        </a:spcBef>
        <a:spcAft>
          <a:spcPct val="0"/>
        </a:spcAft>
        <a:buClr>
          <a:srgbClr val="235AA6"/>
        </a:buClr>
        <a:buSzPct val="85000"/>
        <a:buFont typeface="Wingdings 3" pitchFamily="18" charset="2"/>
        <a:buChar char="u"/>
        <a:defRPr sz="2540" b="1">
          <a:solidFill>
            <a:srgbClr val="235AA6"/>
          </a:solidFill>
          <a:latin typeface="Arial" charset="0"/>
        </a:defRPr>
      </a:lvl9pPr>
    </p:titleStyle>
    <p:bodyStyle>
      <a:lvl1pPr marL="311010" indent="-311010" algn="l" rtl="0" eaLnBrk="0" fontAlgn="base" hangingPunct="0">
        <a:lnSpc>
          <a:spcPts val="2358"/>
        </a:lnSpc>
        <a:spcBef>
          <a:spcPct val="0"/>
        </a:spcBef>
        <a:spcAft>
          <a:spcPct val="0"/>
        </a:spcAft>
        <a:tabLst>
          <a:tab pos="237578" algn="l"/>
        </a:tabLst>
        <a:defRPr sz="1814" b="1">
          <a:solidFill>
            <a:schemeClr val="tx1"/>
          </a:solidFill>
          <a:latin typeface="+mn-lt"/>
          <a:ea typeface="+mn-ea"/>
          <a:cs typeface="+mn-cs"/>
        </a:defRPr>
      </a:lvl1pPr>
      <a:lvl2pPr marL="673856" indent="-200141" algn="l" rtl="0" eaLnBrk="0" fontAlgn="base" hangingPunct="0">
        <a:spcBef>
          <a:spcPct val="0"/>
        </a:spcBef>
        <a:spcAft>
          <a:spcPts val="363"/>
        </a:spcAft>
        <a:buClr>
          <a:srgbClr val="0066B3"/>
        </a:buClr>
        <a:buSzPct val="90000"/>
        <a:buFont typeface="Wingdings" panose="05000000000000000000" pitchFamily="2" charset="2"/>
        <a:buChar char="n"/>
        <a:tabLst>
          <a:tab pos="237578" algn="l"/>
        </a:tabLst>
        <a:defRPr>
          <a:solidFill>
            <a:schemeClr val="tx1"/>
          </a:solidFill>
          <a:latin typeface="+mn-lt"/>
        </a:defRPr>
      </a:lvl2pPr>
      <a:lvl3pPr marL="1041021" indent="-204460" algn="l" rtl="0" eaLnBrk="0" fontAlgn="base" hangingPunct="0">
        <a:spcBef>
          <a:spcPct val="0"/>
        </a:spcBef>
        <a:spcAft>
          <a:spcPts val="363"/>
        </a:spcAft>
        <a:buClr>
          <a:srgbClr val="0066B3"/>
        </a:buClr>
        <a:buSzPct val="80000"/>
        <a:buFont typeface="Wingdings" panose="05000000000000000000" pitchFamily="2" charset="2"/>
        <a:buChar char="n"/>
        <a:tabLst>
          <a:tab pos="237578" algn="l"/>
        </a:tabLst>
        <a:defRPr sz="1451">
          <a:solidFill>
            <a:schemeClr val="tx1"/>
          </a:solidFill>
          <a:latin typeface="+mn-lt"/>
        </a:defRPr>
      </a:lvl3pPr>
      <a:lvl4pPr marL="1448502" indent="-204460" algn="l" rtl="0" eaLnBrk="0" fontAlgn="base" hangingPunct="0">
        <a:spcBef>
          <a:spcPct val="20000"/>
        </a:spcBef>
        <a:spcAft>
          <a:spcPct val="0"/>
        </a:spcAft>
        <a:buChar char="–"/>
        <a:tabLst>
          <a:tab pos="237578" algn="l"/>
        </a:tabLst>
        <a:defRPr sz="1905">
          <a:solidFill>
            <a:schemeClr val="tx1"/>
          </a:solidFill>
          <a:latin typeface="+mn-lt"/>
        </a:defRPr>
      </a:lvl4pPr>
      <a:lvl5pPr marL="1863182" indent="-204460" algn="l" rtl="0" eaLnBrk="0" fontAlgn="base" hangingPunct="0">
        <a:spcBef>
          <a:spcPct val="20000"/>
        </a:spcBef>
        <a:spcAft>
          <a:spcPct val="0"/>
        </a:spcAft>
        <a:buChar char="»"/>
        <a:tabLst>
          <a:tab pos="237578" algn="l"/>
        </a:tabLst>
        <a:defRPr sz="1905">
          <a:solidFill>
            <a:schemeClr val="tx1"/>
          </a:solidFill>
          <a:latin typeface="+mn-lt"/>
        </a:defRPr>
      </a:lvl5pPr>
      <a:lvl6pPr marL="2277862" indent="-204460" algn="l" rtl="0" eaLnBrk="1" fontAlgn="base" hangingPunct="1">
        <a:spcBef>
          <a:spcPct val="20000"/>
        </a:spcBef>
        <a:spcAft>
          <a:spcPct val="0"/>
        </a:spcAft>
        <a:buChar char="»"/>
        <a:tabLst>
          <a:tab pos="237578" algn="l"/>
        </a:tabLst>
        <a:defRPr sz="1905">
          <a:solidFill>
            <a:schemeClr val="tx1"/>
          </a:solidFill>
          <a:latin typeface="+mn-lt"/>
        </a:defRPr>
      </a:lvl6pPr>
      <a:lvl7pPr marL="2692543" indent="-204460" algn="l" rtl="0" eaLnBrk="1" fontAlgn="base" hangingPunct="1">
        <a:spcBef>
          <a:spcPct val="20000"/>
        </a:spcBef>
        <a:spcAft>
          <a:spcPct val="0"/>
        </a:spcAft>
        <a:buChar char="»"/>
        <a:tabLst>
          <a:tab pos="237578" algn="l"/>
        </a:tabLst>
        <a:defRPr sz="1905">
          <a:solidFill>
            <a:schemeClr val="tx1"/>
          </a:solidFill>
          <a:latin typeface="+mn-lt"/>
        </a:defRPr>
      </a:lvl7pPr>
      <a:lvl8pPr marL="3107223" indent="-204460" algn="l" rtl="0" eaLnBrk="1" fontAlgn="base" hangingPunct="1">
        <a:spcBef>
          <a:spcPct val="20000"/>
        </a:spcBef>
        <a:spcAft>
          <a:spcPct val="0"/>
        </a:spcAft>
        <a:buChar char="»"/>
        <a:tabLst>
          <a:tab pos="237578" algn="l"/>
        </a:tabLst>
        <a:defRPr sz="1905">
          <a:solidFill>
            <a:schemeClr val="tx1"/>
          </a:solidFill>
          <a:latin typeface="+mn-lt"/>
        </a:defRPr>
      </a:lvl8pPr>
      <a:lvl9pPr marL="3521904" indent="-204460" algn="l" rtl="0" eaLnBrk="1" fontAlgn="base" hangingPunct="1">
        <a:spcBef>
          <a:spcPct val="20000"/>
        </a:spcBef>
        <a:spcAft>
          <a:spcPct val="0"/>
        </a:spcAft>
        <a:buChar char="»"/>
        <a:tabLst>
          <a:tab pos="237578" algn="l"/>
        </a:tabLst>
        <a:defRPr sz="1905">
          <a:solidFill>
            <a:schemeClr val="tx1"/>
          </a:solidFill>
          <a:latin typeface="+mn-lt"/>
        </a:defRPr>
      </a:lvl9pPr>
    </p:bodyStyle>
    <p:otherStyle>
      <a:defPPr>
        <a:defRPr lang="de-DE"/>
      </a:defPPr>
      <a:lvl1pPr marL="0" algn="l" defTabSz="829361" rtl="0" eaLnBrk="1" latinLnBrk="0" hangingPunct="1">
        <a:defRPr sz="1633" kern="1200">
          <a:solidFill>
            <a:schemeClr val="tx1"/>
          </a:solidFill>
          <a:latin typeface="+mn-lt"/>
          <a:ea typeface="+mn-ea"/>
          <a:cs typeface="+mn-cs"/>
        </a:defRPr>
      </a:lvl1pPr>
      <a:lvl2pPr marL="414680" algn="l" defTabSz="829361" rtl="0" eaLnBrk="1" latinLnBrk="0" hangingPunct="1">
        <a:defRPr sz="1633" kern="1200">
          <a:solidFill>
            <a:schemeClr val="tx1"/>
          </a:solidFill>
          <a:latin typeface="+mn-lt"/>
          <a:ea typeface="+mn-ea"/>
          <a:cs typeface="+mn-cs"/>
        </a:defRPr>
      </a:lvl2pPr>
      <a:lvl3pPr marL="829361" algn="l" defTabSz="829361" rtl="0" eaLnBrk="1" latinLnBrk="0" hangingPunct="1">
        <a:defRPr sz="1633" kern="1200">
          <a:solidFill>
            <a:schemeClr val="tx1"/>
          </a:solidFill>
          <a:latin typeface="+mn-lt"/>
          <a:ea typeface="+mn-ea"/>
          <a:cs typeface="+mn-cs"/>
        </a:defRPr>
      </a:lvl3pPr>
      <a:lvl4pPr marL="1244041" algn="l" defTabSz="829361" rtl="0" eaLnBrk="1" latinLnBrk="0" hangingPunct="1">
        <a:defRPr sz="1633" kern="1200">
          <a:solidFill>
            <a:schemeClr val="tx1"/>
          </a:solidFill>
          <a:latin typeface="+mn-lt"/>
          <a:ea typeface="+mn-ea"/>
          <a:cs typeface="+mn-cs"/>
        </a:defRPr>
      </a:lvl4pPr>
      <a:lvl5pPr marL="1658722" algn="l" defTabSz="829361" rtl="0" eaLnBrk="1" latinLnBrk="0" hangingPunct="1">
        <a:defRPr sz="1633" kern="1200">
          <a:solidFill>
            <a:schemeClr val="tx1"/>
          </a:solidFill>
          <a:latin typeface="+mn-lt"/>
          <a:ea typeface="+mn-ea"/>
          <a:cs typeface="+mn-cs"/>
        </a:defRPr>
      </a:lvl5pPr>
      <a:lvl6pPr marL="2073402" algn="l" defTabSz="829361" rtl="0" eaLnBrk="1" latinLnBrk="0" hangingPunct="1">
        <a:defRPr sz="1633" kern="1200">
          <a:solidFill>
            <a:schemeClr val="tx1"/>
          </a:solidFill>
          <a:latin typeface="+mn-lt"/>
          <a:ea typeface="+mn-ea"/>
          <a:cs typeface="+mn-cs"/>
        </a:defRPr>
      </a:lvl6pPr>
      <a:lvl7pPr marL="2488082" algn="l" defTabSz="829361" rtl="0" eaLnBrk="1" latinLnBrk="0" hangingPunct="1">
        <a:defRPr sz="1633" kern="1200">
          <a:solidFill>
            <a:schemeClr val="tx1"/>
          </a:solidFill>
          <a:latin typeface="+mn-lt"/>
          <a:ea typeface="+mn-ea"/>
          <a:cs typeface="+mn-cs"/>
        </a:defRPr>
      </a:lvl7pPr>
      <a:lvl8pPr marL="2902763" algn="l" defTabSz="829361" rtl="0" eaLnBrk="1" latinLnBrk="0" hangingPunct="1">
        <a:defRPr sz="1633" kern="1200">
          <a:solidFill>
            <a:schemeClr val="tx1"/>
          </a:solidFill>
          <a:latin typeface="+mn-lt"/>
          <a:ea typeface="+mn-ea"/>
          <a:cs typeface="+mn-cs"/>
        </a:defRPr>
      </a:lvl8pPr>
      <a:lvl9pPr marL="3317443" algn="l" defTabSz="829361"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beck-online.beck.de/?typ=reference&amp;y=100&amp;g=WHG&amp;p=4&amp;x=5" TargetMode="External"/><Relationship Id="rId2" Type="http://schemas.openxmlformats.org/officeDocument/2006/relationships/hyperlink" Target="http://beck-online.beck.de/?typ=reference&amp;y=100&amp;g=WHG&amp;p=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7.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marL="0" indent="0" algn="ctr">
              <a:buNone/>
            </a:pPr>
            <a:r>
              <a:rPr lang="de-DE" sz="3100" dirty="0" smtClean="0">
                <a:solidFill>
                  <a:srgbClr val="0070C0"/>
                </a:solidFill>
              </a:rPr>
              <a:t>Umweltrecht</a:t>
            </a:r>
            <a:r>
              <a:rPr lang="de-DE" dirty="0" smtClean="0">
                <a:solidFill>
                  <a:schemeClr val="tx1"/>
                </a:solidFill>
              </a:rPr>
              <a:t/>
            </a:r>
            <a:br>
              <a:rPr lang="de-DE" dirty="0" smtClean="0">
                <a:solidFill>
                  <a:schemeClr val="tx1"/>
                </a:solidFill>
              </a:rPr>
            </a:br>
            <a:r>
              <a:rPr lang="de-DE" dirty="0">
                <a:solidFill>
                  <a:schemeClr val="tx1"/>
                </a:solidFill>
              </a:rPr>
              <a:t/>
            </a:r>
            <a:br>
              <a:rPr lang="de-DE" dirty="0">
                <a:solidFill>
                  <a:schemeClr val="tx1"/>
                </a:solidFill>
              </a:rPr>
            </a:br>
            <a:r>
              <a:rPr lang="de-DE" sz="3600" dirty="0" smtClean="0">
                <a:solidFill>
                  <a:schemeClr val="tx1"/>
                </a:solidFill>
              </a:rPr>
              <a:t/>
            </a:r>
            <a:br>
              <a:rPr lang="de-DE" sz="3600" dirty="0" smtClean="0">
                <a:solidFill>
                  <a:schemeClr val="tx1"/>
                </a:solidFill>
              </a:rPr>
            </a:br>
            <a:r>
              <a:rPr lang="de-DE" sz="2000" b="1" dirty="0" smtClean="0">
                <a:solidFill>
                  <a:schemeClr val="tx1"/>
                </a:solidFill>
              </a:rPr>
              <a:t>Josef Kiser</a:t>
            </a:r>
            <a:r>
              <a:rPr lang="de-DE" sz="2000" dirty="0" smtClean="0">
                <a:solidFill>
                  <a:schemeClr val="tx1"/>
                </a:solidFill>
              </a:rPr>
              <a:t/>
            </a:r>
            <a:br>
              <a:rPr lang="de-DE" sz="2000" dirty="0" smtClean="0">
                <a:solidFill>
                  <a:schemeClr val="tx1"/>
                </a:solidFill>
              </a:rPr>
            </a:br>
            <a:r>
              <a:rPr lang="de-DE" sz="2000" dirty="0" smtClean="0">
                <a:solidFill>
                  <a:schemeClr val="tx1"/>
                </a:solidFill>
              </a:rPr>
              <a:t>Rechtsanwalt</a:t>
            </a:r>
            <a:br>
              <a:rPr lang="de-DE" sz="2000" dirty="0" smtClean="0">
                <a:solidFill>
                  <a:schemeClr val="tx1"/>
                </a:solidFill>
              </a:rPr>
            </a:br>
            <a:r>
              <a:rPr lang="de-DE" sz="2000" dirty="0" smtClean="0">
                <a:solidFill>
                  <a:schemeClr val="tx1"/>
                </a:solidFill>
              </a:rPr>
              <a:t>Wirtschaftsmediator</a:t>
            </a:r>
            <a:r>
              <a:rPr lang="de-DE" sz="4400" dirty="0">
                <a:solidFill>
                  <a:schemeClr val="tx1"/>
                </a:solidFill>
              </a:rPr>
              <a:t/>
            </a:r>
            <a:br>
              <a:rPr lang="de-DE" sz="4400" dirty="0">
                <a:solidFill>
                  <a:schemeClr val="tx1"/>
                </a:solidFill>
              </a:rPr>
            </a:br>
            <a:endParaRPr lang="de-DE" sz="4400" dirty="0">
              <a:solidFill>
                <a:schemeClr val="tx1"/>
              </a:solidFill>
            </a:endParaRPr>
          </a:p>
        </p:txBody>
      </p:sp>
    </p:spTree>
    <p:extLst>
      <p:ext uri="{BB962C8B-B14F-4D97-AF65-F5344CB8AC3E}">
        <p14:creationId xmlns:p14="http://schemas.microsoft.com/office/powerpoint/2010/main" val="2981947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4294967295"/>
          </p:nvPr>
        </p:nvSpPr>
        <p:spPr>
          <a:xfrm>
            <a:off x="261257" y="410256"/>
            <a:ext cx="6054725" cy="4144962"/>
          </a:xfrm>
        </p:spPr>
        <p:txBody>
          <a:bodyPr>
            <a:normAutofit/>
          </a:bodyPr>
          <a:lstStyle/>
          <a:p>
            <a:pPr marL="0" indent="0">
              <a:buNone/>
            </a:pPr>
            <a:r>
              <a:rPr lang="de-DE" sz="2800" b="1" dirty="0" smtClean="0">
                <a:solidFill>
                  <a:srgbClr val="0070C0"/>
                </a:solidFill>
              </a:rPr>
              <a:t>Soziale Umwelt</a:t>
            </a:r>
            <a:endParaRPr lang="de-DE" sz="2800" dirty="0">
              <a:solidFill>
                <a:srgbClr val="0070C0"/>
              </a:solidFill>
            </a:endParaRPr>
          </a:p>
          <a:p>
            <a:pPr marL="0" indent="0">
              <a:buNone/>
            </a:pPr>
            <a:endParaRPr lang="de-DE" sz="2800" dirty="0" smtClean="0"/>
          </a:p>
          <a:p>
            <a:pPr>
              <a:buClr>
                <a:srgbClr val="0070C0"/>
              </a:buClr>
              <a:buFont typeface="Wingdings" panose="05000000000000000000" pitchFamily="2" charset="2"/>
              <a:buChar char="Ø"/>
            </a:pPr>
            <a:r>
              <a:rPr lang="de-DE" sz="2800" b="0" dirty="0" smtClean="0"/>
              <a:t>Umfasst auch menschliche Beziehungen, kulturelle und wirtschaftliche Einrichtungen und die staatlichen Institutionen</a:t>
            </a:r>
          </a:p>
          <a:p>
            <a:pPr>
              <a:buClr>
                <a:srgbClr val="0070C0"/>
              </a:buClr>
              <a:buFont typeface="Wingdings" panose="05000000000000000000" pitchFamily="2" charset="2"/>
              <a:buChar char="Ø"/>
            </a:pPr>
            <a:r>
              <a:rPr lang="de-DE" sz="2800" b="0" dirty="0" smtClean="0"/>
              <a:t>Umfasst gesamte Biosphäre</a:t>
            </a:r>
            <a:endParaRPr lang="de-DE" sz="2800" b="0" dirty="0"/>
          </a:p>
        </p:txBody>
      </p:sp>
      <p:graphicFrame>
        <p:nvGraphicFramePr>
          <p:cNvPr id="2" name="Diagramm 1"/>
          <p:cNvGraphicFramePr/>
          <p:nvPr>
            <p:extLst>
              <p:ext uri="{D42A27DB-BD31-4B8C-83A1-F6EECF244321}">
                <p14:modId xmlns:p14="http://schemas.microsoft.com/office/powerpoint/2010/main" val="4266584116"/>
              </p:ext>
            </p:extLst>
          </p:nvPr>
        </p:nvGraphicFramePr>
        <p:xfrm>
          <a:off x="760549" y="4708193"/>
          <a:ext cx="8128000" cy="10917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50086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itel 1"/>
          <p:cNvSpPr>
            <a:spLocks noGrp="1"/>
          </p:cNvSpPr>
          <p:nvPr>
            <p:ph type="title"/>
          </p:nvPr>
        </p:nvSpPr>
        <p:spPr/>
        <p:txBody>
          <a:bodyPr/>
          <a:lstStyle/>
          <a:p>
            <a:pPr eaLnBrk="1" hangingPunct="1">
              <a:buFont typeface="Wingdings 3" panose="05040102010807070707" pitchFamily="18" charset="2"/>
              <a:buNone/>
            </a:pPr>
            <a:r>
              <a:rPr lang="de-DE" altLang="de-DE" smtClean="0"/>
              <a:t>Begriff</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b="0"/>
              <a:t>Verfahren zur frühzeitigen Ermittlung, Beschreibung und Bewertung der voraussichtlichen Umwelteinwirkungen eines Vorhabens auf den Menschen, Tiere und Pflanzen, das Wasser, die Luft, den Boden, das Klima, die Biodiversität, die Landschaft, Kulturgüter und sonstige Sachgüter sowie die ökologischen Wechselwirkungen untereinander, </a:t>
            </a:r>
            <a:r>
              <a:rPr lang="de-DE" altLang="de-DE" sz="2177" b="0">
                <a:solidFill>
                  <a:srgbClr val="235AA6"/>
                </a:solidFill>
              </a:rPr>
              <a:t>§ 2 Abs.1 UVPG</a:t>
            </a:r>
          </a:p>
          <a:p>
            <a:pPr eaLnBrk="1" hangingPunct="1">
              <a:buClr>
                <a:srgbClr val="235AA6"/>
              </a:buClr>
              <a:buFont typeface="Wingdings" panose="05000000000000000000" pitchFamily="2" charset="2"/>
              <a:buChar char="Ø"/>
            </a:pPr>
            <a:endParaRPr lang="de-DE" altLang="de-DE" sz="2177" b="0">
              <a:solidFill>
                <a:srgbClr val="235AA6"/>
              </a:solidFill>
            </a:endParaRPr>
          </a:p>
          <a:p>
            <a:pPr eaLnBrk="1" hangingPunct="1">
              <a:buClr>
                <a:srgbClr val="235AA6"/>
              </a:buClr>
              <a:buFont typeface="Wingdings" panose="05000000000000000000" pitchFamily="2" charset="2"/>
              <a:buChar char="Ø"/>
            </a:pPr>
            <a:r>
              <a:rPr lang="de-DE" altLang="de-DE" sz="2177" b="0"/>
              <a:t>Kein selbständiges Verwaltungsverfahren, sondern unselbständiger Bestandteil eines behördlichen Verfahrens über die Zulassung eines Vorhabens, </a:t>
            </a:r>
            <a:r>
              <a:rPr lang="de-DE" altLang="de-DE" sz="2177" b="0">
                <a:solidFill>
                  <a:srgbClr val="235AA6"/>
                </a:solidFill>
              </a:rPr>
              <a:t>§ 4 UVPG</a:t>
            </a:r>
          </a:p>
          <a:p>
            <a:pPr eaLnBrk="1" hangingPunct="1">
              <a:buClr>
                <a:srgbClr val="235AA6"/>
              </a:buClr>
              <a:buFont typeface="Wingdings" panose="05000000000000000000" pitchFamily="2" charset="2"/>
              <a:buChar char="Ø"/>
            </a:pPr>
            <a:endParaRPr lang="de-DE" altLang="de-DE" sz="2177" b="0">
              <a:solidFill>
                <a:srgbClr val="235AA6"/>
              </a:solidFill>
            </a:endParaRPr>
          </a:p>
          <a:p>
            <a:pPr eaLnBrk="1" hangingPunct="1">
              <a:buClr>
                <a:srgbClr val="235AA6"/>
              </a:buClr>
              <a:buFont typeface="Wingdings" panose="05000000000000000000" pitchFamily="2" charset="2"/>
              <a:buChar char="Ø"/>
            </a:pPr>
            <a:r>
              <a:rPr lang="de-DE" altLang="de-DE" sz="2177" b="0"/>
              <a:t>Ggf. Verfahrensabweichungen im fachgesetzlichen Zulassungsverfahren, z.B.  § 11 Abs.1 WHG, § 2 Abs.1 S.1 Nr.1c 4.BImSchV</a:t>
            </a:r>
          </a:p>
        </p:txBody>
      </p:sp>
    </p:spTree>
    <p:extLst>
      <p:ext uri="{BB962C8B-B14F-4D97-AF65-F5344CB8AC3E}">
        <p14:creationId xmlns:p14="http://schemas.microsoft.com/office/powerpoint/2010/main" val="19059405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itel 1"/>
          <p:cNvSpPr>
            <a:spLocks noGrp="1"/>
          </p:cNvSpPr>
          <p:nvPr>
            <p:ph type="title"/>
          </p:nvPr>
        </p:nvSpPr>
        <p:spPr/>
        <p:txBody>
          <a:bodyPr/>
          <a:lstStyle/>
          <a:p>
            <a:pPr eaLnBrk="1" hangingPunct="1">
              <a:buFont typeface="Wingdings 3" panose="05040102010807070707" pitchFamily="18" charset="2"/>
              <a:buNone/>
            </a:pPr>
            <a:r>
              <a:rPr lang="de-DE" altLang="de-DE" smtClean="0"/>
              <a:t>Zweck der UVP</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b="0"/>
              <a:t>Umweltauswirkungen sollen so frühzeitig wie möglich ermittelt, beschrieben und bewertet werden, um Umwelt-gefahren und Umweltschäden zu vermeiden, </a:t>
            </a:r>
            <a:r>
              <a:rPr lang="de-DE" altLang="de-DE" sz="2177" b="0">
                <a:solidFill>
                  <a:srgbClr val="235AA6"/>
                </a:solidFill>
              </a:rPr>
              <a:t>§ 1 UVPG</a:t>
            </a:r>
          </a:p>
          <a:p>
            <a:pPr eaLnBrk="1" hangingPunct="1">
              <a:buClr>
                <a:srgbClr val="235AA6"/>
              </a:buClr>
              <a:buFont typeface="Wingdings" panose="05000000000000000000" pitchFamily="2" charset="2"/>
              <a:buChar char="Ø"/>
            </a:pPr>
            <a:endParaRPr lang="de-DE" altLang="de-DE" sz="2177" b="0"/>
          </a:p>
          <a:p>
            <a:pPr eaLnBrk="1" hangingPunct="1">
              <a:buClr>
                <a:srgbClr val="235AA6"/>
              </a:buClr>
              <a:buFont typeface="Wingdings" panose="05000000000000000000" pitchFamily="2" charset="2"/>
              <a:buChar char="Ø"/>
            </a:pPr>
            <a:r>
              <a:rPr lang="de-DE" altLang="de-DE" sz="2177" b="0"/>
              <a:t>Umweltwirkungen auf alle Umweltmedien sollen ermittelt, beschrieben und bewertet werden, d.h. alle Umweltmedien sollen geschützt werden, </a:t>
            </a:r>
            <a:r>
              <a:rPr lang="de-DE" altLang="de-DE" sz="2177" b="0">
                <a:solidFill>
                  <a:srgbClr val="235AA6"/>
                </a:solidFill>
              </a:rPr>
              <a:t>§ 2 Abs.2 UVPG</a:t>
            </a:r>
          </a:p>
          <a:p>
            <a:pPr eaLnBrk="1" hangingPunct="1">
              <a:buClr>
                <a:srgbClr val="235AA6"/>
              </a:buClr>
              <a:buFont typeface="Wingdings" panose="05000000000000000000" pitchFamily="2" charset="2"/>
              <a:buChar char="Ø"/>
            </a:pPr>
            <a:endParaRPr lang="de-DE" altLang="de-DE" sz="2177" b="0">
              <a:solidFill>
                <a:srgbClr val="235AA6"/>
              </a:solidFill>
            </a:endParaRPr>
          </a:p>
          <a:p>
            <a:pPr eaLnBrk="1" hangingPunct="1">
              <a:buClr>
                <a:srgbClr val="235AA6"/>
              </a:buClr>
              <a:buFont typeface="Wingdings" panose="05000000000000000000" pitchFamily="2" charset="2"/>
              <a:buChar char="Ø"/>
            </a:pPr>
            <a:r>
              <a:rPr lang="de-DE" altLang="de-DE" sz="2177" b="0"/>
              <a:t>Arbeitsteiliges Zusammenwirken von Behörden, Vorhabenträger und Bürger bei der Ermittlung der Umweltauswirkungen, </a:t>
            </a:r>
            <a:r>
              <a:rPr lang="de-DE" altLang="de-DE" sz="2177" b="0">
                <a:solidFill>
                  <a:srgbClr val="235AA6"/>
                </a:solidFill>
              </a:rPr>
              <a:t>§ 5 UVPG</a:t>
            </a:r>
          </a:p>
        </p:txBody>
      </p:sp>
    </p:spTree>
    <p:extLst>
      <p:ext uri="{BB962C8B-B14F-4D97-AF65-F5344CB8AC3E}">
        <p14:creationId xmlns:p14="http://schemas.microsoft.com/office/powerpoint/2010/main" val="9629334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el 1"/>
          <p:cNvSpPr>
            <a:spLocks noGrp="1"/>
          </p:cNvSpPr>
          <p:nvPr>
            <p:ph type="title"/>
          </p:nvPr>
        </p:nvSpPr>
        <p:spPr/>
        <p:txBody>
          <a:bodyPr/>
          <a:lstStyle/>
          <a:p>
            <a:pPr eaLnBrk="1" hangingPunct="1">
              <a:buFont typeface="Wingdings 3" panose="05040102010807070707" pitchFamily="18" charset="2"/>
              <a:buNone/>
            </a:pPr>
            <a:r>
              <a:rPr lang="de-DE" altLang="de-DE" smtClean="0"/>
              <a:t>Feststellung der UVP-Pflicht</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b="0"/>
              <a:t>UVP kommt nur für Vorhaben in Betracht, für dessen Durchführung eine behördliche Zulassung (z.B. Genehmigung, Erlaubnis) erforderlich ist</a:t>
            </a:r>
          </a:p>
          <a:p>
            <a:pPr eaLnBrk="1" hangingPunct="1">
              <a:buClr>
                <a:srgbClr val="235AA6"/>
              </a:buClr>
              <a:buFont typeface="Wingdings" panose="05000000000000000000" pitchFamily="2" charset="2"/>
              <a:buChar char="Ø"/>
            </a:pPr>
            <a:endParaRPr lang="de-DE" altLang="de-DE" sz="2177" b="0"/>
          </a:p>
          <a:p>
            <a:pPr eaLnBrk="1" hangingPunct="1">
              <a:buClr>
                <a:srgbClr val="235AA6"/>
              </a:buClr>
              <a:buFont typeface="Wingdings" panose="05000000000000000000" pitchFamily="2" charset="2"/>
              <a:buChar char="Ø"/>
            </a:pPr>
            <a:r>
              <a:rPr lang="de-DE" altLang="de-DE" sz="2177" b="0"/>
              <a:t>Bestimmung der UVP-Pflicht erfolgt gem. §§ 3a – 3f UVPG i.V.m. Anlagen 1 und 2 zum UVPG</a:t>
            </a:r>
          </a:p>
          <a:p>
            <a:pPr eaLnBrk="1" hangingPunct="1">
              <a:buClr>
                <a:srgbClr val="235AA6"/>
              </a:buClr>
              <a:buFont typeface="Wingdings" panose="05000000000000000000" pitchFamily="2" charset="2"/>
              <a:buChar char="Ø"/>
            </a:pPr>
            <a:endParaRPr lang="de-DE" altLang="de-DE" sz="2177" b="0"/>
          </a:p>
          <a:p>
            <a:pPr eaLnBrk="1" hangingPunct="1">
              <a:buClr>
                <a:srgbClr val="235AA6"/>
              </a:buClr>
              <a:buFont typeface="Wingdings" panose="05000000000000000000" pitchFamily="2" charset="2"/>
              <a:buChar char="Ø"/>
            </a:pPr>
            <a:r>
              <a:rPr lang="de-DE" altLang="de-DE" sz="2177">
                <a:solidFill>
                  <a:srgbClr val="235AA6"/>
                </a:solidFill>
              </a:rPr>
              <a:t>§ 3b Abs.1 UVPG</a:t>
            </a:r>
            <a:r>
              <a:rPr lang="de-DE" altLang="de-DE" sz="2177" b="0"/>
              <a:t>: UVP-Pflicht kommt nur für Anlagen in Betracht, die in Anlage 1 zum UVPG genannt sind</a:t>
            </a:r>
          </a:p>
        </p:txBody>
      </p:sp>
    </p:spTree>
    <p:extLst>
      <p:ext uri="{BB962C8B-B14F-4D97-AF65-F5344CB8AC3E}">
        <p14:creationId xmlns:p14="http://schemas.microsoft.com/office/powerpoint/2010/main" val="4288103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el 1"/>
          <p:cNvSpPr>
            <a:spLocks noGrp="1"/>
          </p:cNvSpPr>
          <p:nvPr>
            <p:ph type="title"/>
          </p:nvPr>
        </p:nvSpPr>
        <p:spPr/>
        <p:txBody>
          <a:bodyPr/>
          <a:lstStyle/>
          <a:p>
            <a:pPr eaLnBrk="1" hangingPunct="1">
              <a:buFont typeface="Wingdings 3" panose="05040102010807070707" pitchFamily="18" charset="2"/>
              <a:buNone/>
            </a:pPr>
            <a:r>
              <a:rPr lang="de-DE" altLang="de-DE" smtClean="0"/>
              <a:t>Feststellung der UVP-Pflicht</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Anlage 1 bestimmt drei Kategorien :</a:t>
            </a:r>
          </a:p>
          <a:p>
            <a:pPr lvl="1" eaLnBrk="1" hangingPunct="1">
              <a:buClr>
                <a:srgbClr val="235AA6"/>
              </a:buClr>
              <a:buFont typeface="Wingdings" panose="05000000000000000000" pitchFamily="2" charset="2"/>
              <a:buChar char="Ø"/>
            </a:pPr>
            <a:r>
              <a:rPr lang="de-DE" altLang="de-DE" sz="2177"/>
              <a:t>Vorhaben, für die </a:t>
            </a:r>
            <a:r>
              <a:rPr lang="de-DE" altLang="de-DE" sz="2177" b="1"/>
              <a:t>immer eine UVP </a:t>
            </a:r>
            <a:r>
              <a:rPr lang="de-DE" altLang="de-DE" sz="2177"/>
              <a:t>durchzuführen ist, sind in der </a:t>
            </a:r>
            <a:r>
              <a:rPr lang="de-DE" altLang="de-DE" sz="2177">
                <a:solidFill>
                  <a:srgbClr val="235AA6"/>
                </a:solidFill>
              </a:rPr>
              <a:t>Spalte 1</a:t>
            </a:r>
            <a:r>
              <a:rPr lang="de-DE" altLang="de-DE" sz="2177"/>
              <a:t> mit einem „</a:t>
            </a:r>
            <a:r>
              <a:rPr lang="de-DE" altLang="de-DE" sz="2177">
                <a:solidFill>
                  <a:srgbClr val="235AA6"/>
                </a:solidFill>
              </a:rPr>
              <a:t>X</a:t>
            </a:r>
            <a:r>
              <a:rPr lang="de-DE" altLang="de-DE" sz="2177"/>
              <a:t>“ gekennzeichnet</a:t>
            </a:r>
          </a:p>
          <a:p>
            <a:pPr lvl="1" eaLnBrk="1" hangingPunct="1">
              <a:buClr>
                <a:srgbClr val="235AA6"/>
              </a:buClr>
              <a:buFont typeface="Wingdings" panose="05000000000000000000" pitchFamily="2" charset="2"/>
              <a:buChar char="Ø"/>
            </a:pPr>
            <a:r>
              <a:rPr lang="de-DE" altLang="de-DE" sz="2177"/>
              <a:t>Vorhaben, bei denen erst nach einer </a:t>
            </a:r>
            <a:r>
              <a:rPr lang="de-DE" altLang="de-DE" sz="2177" b="1"/>
              <a:t>allgemeinen Vorprüfung im Einzelfall </a:t>
            </a:r>
            <a:r>
              <a:rPr lang="de-DE" altLang="de-DE" sz="2177"/>
              <a:t>(§ 3c S.1 UVPG) entschieden wird, ob eine UVP durchzuführen ist, sind in der </a:t>
            </a:r>
            <a:r>
              <a:rPr lang="de-DE" altLang="de-DE" sz="2177">
                <a:solidFill>
                  <a:srgbClr val="235AA6"/>
                </a:solidFill>
              </a:rPr>
              <a:t>Spalte 2</a:t>
            </a:r>
            <a:r>
              <a:rPr lang="de-DE" altLang="de-DE" sz="2177"/>
              <a:t> mit einem „</a:t>
            </a:r>
            <a:r>
              <a:rPr lang="de-DE" altLang="de-DE" sz="2177">
                <a:solidFill>
                  <a:srgbClr val="235AA6"/>
                </a:solidFill>
              </a:rPr>
              <a:t>A</a:t>
            </a:r>
            <a:r>
              <a:rPr lang="de-DE" altLang="de-DE" sz="2177"/>
              <a:t>“ gekennzeichnet – Berücksichtigung aller Kriterien der Anlage 2</a:t>
            </a:r>
          </a:p>
          <a:p>
            <a:pPr lvl="1" eaLnBrk="1" hangingPunct="1">
              <a:buClr>
                <a:srgbClr val="235AA6"/>
              </a:buClr>
              <a:buFont typeface="Wingdings" panose="05000000000000000000" pitchFamily="2" charset="2"/>
              <a:buChar char="Ø"/>
            </a:pPr>
            <a:r>
              <a:rPr lang="de-DE" altLang="de-DE" sz="2177"/>
              <a:t>Vorhaben, bei denen erst nach einer </a:t>
            </a:r>
            <a:r>
              <a:rPr lang="de-DE" altLang="de-DE" sz="2177" b="1"/>
              <a:t>standortbezogenen Vorprüfung</a:t>
            </a:r>
            <a:r>
              <a:rPr lang="de-DE" altLang="de-DE" sz="2177"/>
              <a:t> (§ 3c S.2 UVPG) darüber entschieden wird, ob eine UVP durchzuführen ist, sind in der </a:t>
            </a:r>
            <a:r>
              <a:rPr lang="de-DE" altLang="de-DE" sz="2177">
                <a:solidFill>
                  <a:srgbClr val="235AA6"/>
                </a:solidFill>
              </a:rPr>
              <a:t>Spalte 2</a:t>
            </a:r>
            <a:r>
              <a:rPr lang="de-DE" altLang="de-DE" sz="2177"/>
              <a:t> mit einem „</a:t>
            </a:r>
            <a:r>
              <a:rPr lang="de-DE" altLang="de-DE" sz="2177">
                <a:solidFill>
                  <a:srgbClr val="235AA6"/>
                </a:solidFill>
              </a:rPr>
              <a:t>S</a:t>
            </a:r>
            <a:r>
              <a:rPr lang="de-DE" altLang="de-DE" sz="2177"/>
              <a:t>“ gekennzeichnet – Berücksichtigung nur der unter Nr.2 der Anlage 2 genannten Kriterien</a:t>
            </a:r>
          </a:p>
          <a:p>
            <a:pPr lvl="1" eaLnBrk="1" hangingPunct="1">
              <a:buClr>
                <a:srgbClr val="235AA6"/>
              </a:buClr>
              <a:buFont typeface="Wingdings" panose="05000000000000000000" pitchFamily="2" charset="2"/>
              <a:buChar char="Ø"/>
            </a:pPr>
            <a:endParaRPr lang="de-DE" altLang="de-DE" sz="2177"/>
          </a:p>
        </p:txBody>
      </p:sp>
    </p:spTree>
    <p:extLst>
      <p:ext uri="{BB962C8B-B14F-4D97-AF65-F5344CB8AC3E}">
        <p14:creationId xmlns:p14="http://schemas.microsoft.com/office/powerpoint/2010/main" val="40347928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itel 1"/>
          <p:cNvSpPr>
            <a:spLocks noGrp="1"/>
          </p:cNvSpPr>
          <p:nvPr>
            <p:ph type="title"/>
          </p:nvPr>
        </p:nvSpPr>
        <p:spPr/>
        <p:txBody>
          <a:bodyPr/>
          <a:lstStyle/>
          <a:p>
            <a:pPr marL="0" indent="0">
              <a:buNone/>
            </a:pPr>
            <a:r>
              <a:rPr lang="de-DE" altLang="de-DE" smtClean="0"/>
              <a:t>Feststellung UVP Pflicht</a:t>
            </a:r>
          </a:p>
        </p:txBody>
      </p:sp>
      <p:pic>
        <p:nvPicPr>
          <p:cNvPr id="166916" name="Picture 2" descr="Grafik: Feststellung der UVP-Pflich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146495" y="1563676"/>
            <a:ext cx="7065338" cy="4237476"/>
          </a:xfrm>
          <a:noFill/>
        </p:spPr>
      </p:pic>
    </p:spTree>
    <p:extLst>
      <p:ext uri="{BB962C8B-B14F-4D97-AF65-F5344CB8AC3E}">
        <p14:creationId xmlns:p14="http://schemas.microsoft.com/office/powerpoint/2010/main" val="23364924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el 1"/>
          <p:cNvSpPr>
            <a:spLocks noGrp="1"/>
          </p:cNvSpPr>
          <p:nvPr>
            <p:ph type="title"/>
          </p:nvPr>
        </p:nvSpPr>
        <p:spPr/>
        <p:txBody>
          <a:bodyPr/>
          <a:lstStyle/>
          <a:p>
            <a:pPr eaLnBrk="1" hangingPunct="1">
              <a:buFont typeface="Wingdings 3" panose="05040102010807070707" pitchFamily="18" charset="2"/>
              <a:buNone/>
            </a:pPr>
            <a:r>
              <a:rPr lang="de-DE" altLang="de-DE" smtClean="0"/>
              <a:t>Ablauf der UVP</a:t>
            </a:r>
          </a:p>
        </p:txBody>
      </p:sp>
      <p:sp>
        <p:nvSpPr>
          <p:cNvPr id="3" name="Inhaltsplatzhalter 2"/>
          <p:cNvSpPr>
            <a:spLocks noGrp="1"/>
          </p:cNvSpPr>
          <p:nvPr>
            <p:ph idx="1"/>
          </p:nvPr>
        </p:nvSpPr>
        <p:spPr>
          <a:xfrm>
            <a:off x="1619511" y="1233951"/>
            <a:ext cx="8473510" cy="5495903"/>
          </a:xfrm>
        </p:spPr>
        <p:txBody>
          <a:bodyPr/>
          <a:lstStyle/>
          <a:p>
            <a:pPr marL="0" indent="0" eaLnBrk="1" hangingPunct="1">
              <a:buClr>
                <a:srgbClr val="235AA6"/>
              </a:buClr>
              <a:defRPr/>
            </a:pPr>
            <a:r>
              <a:rPr lang="de-DE" altLang="de-DE" sz="2177" b="0" dirty="0"/>
              <a:t>1. Vorfeldberatung</a:t>
            </a:r>
          </a:p>
          <a:p>
            <a:pPr marL="0" indent="0" eaLnBrk="1" hangingPunct="1">
              <a:buClr>
                <a:srgbClr val="235AA6"/>
              </a:buClr>
              <a:defRPr/>
            </a:pPr>
            <a:endParaRPr lang="de-DE" altLang="de-DE" sz="2177" b="0" dirty="0"/>
          </a:p>
          <a:p>
            <a:pPr marL="0" indent="0" eaLnBrk="1" hangingPunct="1">
              <a:buClr>
                <a:srgbClr val="235AA6"/>
              </a:buClr>
              <a:defRPr/>
            </a:pPr>
            <a:r>
              <a:rPr lang="de-DE" altLang="de-DE" sz="2177" b="0" dirty="0"/>
              <a:t>2. Antrag mit Antragsunterlagen</a:t>
            </a:r>
          </a:p>
          <a:p>
            <a:pPr eaLnBrk="1" hangingPunct="1">
              <a:buClr>
                <a:srgbClr val="235AA6"/>
              </a:buClr>
              <a:buFont typeface="Wingdings" panose="05000000000000000000" pitchFamily="2" charset="2"/>
              <a:buChar char="Ø"/>
              <a:defRPr/>
            </a:pPr>
            <a:endParaRPr lang="de-DE" altLang="de-DE" sz="2177" b="0" dirty="0"/>
          </a:p>
          <a:p>
            <a:pPr marL="0" indent="0" eaLnBrk="1" hangingPunct="1">
              <a:buClr>
                <a:srgbClr val="235AA6"/>
              </a:buClr>
              <a:defRPr/>
            </a:pPr>
            <a:r>
              <a:rPr lang="de-DE" altLang="de-DE" sz="2177" b="0" dirty="0"/>
              <a:t>3. Öffentliche Bekanntmachung</a:t>
            </a:r>
          </a:p>
          <a:p>
            <a:pPr marL="0" indent="0" eaLnBrk="1" hangingPunct="1">
              <a:buClr>
                <a:srgbClr val="235AA6"/>
              </a:buClr>
              <a:defRPr/>
            </a:pPr>
            <a:endParaRPr lang="de-DE" altLang="de-DE" sz="2177" b="0" dirty="0"/>
          </a:p>
          <a:p>
            <a:pPr marL="0" indent="0" eaLnBrk="1" hangingPunct="1">
              <a:buClr>
                <a:srgbClr val="235AA6"/>
              </a:buClr>
              <a:defRPr/>
            </a:pPr>
            <a:r>
              <a:rPr lang="de-DE" altLang="de-DE" sz="2177" b="0" dirty="0"/>
              <a:t>4. Behördenbeteiligung</a:t>
            </a:r>
          </a:p>
          <a:p>
            <a:pPr marL="0" indent="0" eaLnBrk="1" hangingPunct="1">
              <a:buClr>
                <a:srgbClr val="235AA6"/>
              </a:buClr>
              <a:defRPr/>
            </a:pPr>
            <a:endParaRPr lang="de-DE" altLang="de-DE" sz="2177" b="0" dirty="0"/>
          </a:p>
          <a:p>
            <a:pPr marL="0" indent="0" eaLnBrk="1" hangingPunct="1">
              <a:buClr>
                <a:srgbClr val="235AA6"/>
              </a:buClr>
              <a:defRPr/>
            </a:pPr>
            <a:r>
              <a:rPr lang="de-DE" altLang="de-DE" sz="2177" b="0" dirty="0"/>
              <a:t>5. Öffentlichkeitsbeteiligung</a:t>
            </a:r>
          </a:p>
          <a:p>
            <a:pPr marL="0" indent="0" eaLnBrk="1" hangingPunct="1">
              <a:buClr>
                <a:srgbClr val="235AA6"/>
              </a:buClr>
              <a:defRPr/>
            </a:pPr>
            <a:endParaRPr lang="de-DE" altLang="de-DE" sz="2177" b="0" dirty="0"/>
          </a:p>
          <a:p>
            <a:pPr marL="0" indent="0" eaLnBrk="1" hangingPunct="1">
              <a:buClr>
                <a:srgbClr val="235AA6"/>
              </a:buClr>
              <a:defRPr/>
            </a:pPr>
            <a:r>
              <a:rPr lang="de-DE" altLang="de-DE" sz="2177" b="0" dirty="0"/>
              <a:t>6. Zusammenfassende Darstellung und Bewertung der Umweltauswirkungen durch die Behörde </a:t>
            </a:r>
          </a:p>
          <a:p>
            <a:pPr marL="0" indent="0" eaLnBrk="1" hangingPunct="1">
              <a:buClr>
                <a:srgbClr val="235AA6"/>
              </a:buClr>
              <a:defRPr/>
            </a:pPr>
            <a:endParaRPr lang="de-DE" altLang="de-DE" sz="2177" b="0" dirty="0"/>
          </a:p>
          <a:p>
            <a:pPr marL="0" indent="0" eaLnBrk="1" hangingPunct="1">
              <a:buClr>
                <a:srgbClr val="235AA6"/>
              </a:buClr>
              <a:defRPr/>
            </a:pPr>
            <a:r>
              <a:rPr lang="de-DE" altLang="de-DE" sz="2177" b="0" dirty="0"/>
              <a:t>7. Öffentliche Bekanntmachung und Auslegung der Entscheidung</a:t>
            </a:r>
          </a:p>
          <a:p>
            <a:pPr marL="0" indent="0" eaLnBrk="1" hangingPunct="1">
              <a:buClr>
                <a:srgbClr val="235AA6"/>
              </a:buClr>
              <a:defRPr/>
            </a:pPr>
            <a:endParaRPr lang="de-DE" altLang="de-DE" sz="2177" b="0" dirty="0"/>
          </a:p>
          <a:p>
            <a:pPr marL="0" indent="0" eaLnBrk="1" hangingPunct="1">
              <a:buClr>
                <a:srgbClr val="235AA6"/>
              </a:buClr>
              <a:defRPr/>
            </a:pPr>
            <a:r>
              <a:rPr lang="de-DE" altLang="de-DE" sz="2177" b="0" dirty="0"/>
              <a:t>8. Behörde hat das Ergebnis bei der Entscheidung über die Zulassung zu berücksichtigen</a:t>
            </a:r>
          </a:p>
          <a:p>
            <a:pPr marL="473714" lvl="1" indent="0" eaLnBrk="1" hangingPunct="1">
              <a:buClr>
                <a:srgbClr val="235AA6"/>
              </a:buClr>
              <a:buNone/>
              <a:defRPr/>
            </a:pPr>
            <a:endParaRPr lang="de-DE" altLang="de-DE" sz="2177" b="1" dirty="0"/>
          </a:p>
          <a:p>
            <a:pPr lvl="1" eaLnBrk="1" hangingPunct="1">
              <a:buClr>
                <a:srgbClr val="235AA6"/>
              </a:buClr>
              <a:buFont typeface="Wingdings" panose="05000000000000000000" pitchFamily="2" charset="2"/>
              <a:buChar char="Ø"/>
              <a:defRPr/>
            </a:pPr>
            <a:endParaRPr lang="de-DE" altLang="de-DE" sz="2177" dirty="0"/>
          </a:p>
          <a:p>
            <a:pPr lvl="1" eaLnBrk="1" hangingPunct="1">
              <a:buClr>
                <a:srgbClr val="235AA6"/>
              </a:buClr>
              <a:buFont typeface="Wingdings" panose="05000000000000000000" pitchFamily="2" charset="2"/>
              <a:buChar char="Ø"/>
              <a:defRPr/>
            </a:pPr>
            <a:endParaRPr lang="de-DE" altLang="de-DE" sz="2177" b="1" dirty="0"/>
          </a:p>
          <a:p>
            <a:pPr lvl="1" eaLnBrk="1" hangingPunct="1">
              <a:buClr>
                <a:srgbClr val="235AA6"/>
              </a:buClr>
              <a:buFont typeface="Wingdings" panose="05000000000000000000" pitchFamily="2" charset="2"/>
              <a:buChar char="Ø"/>
              <a:defRPr/>
            </a:pPr>
            <a:endParaRPr lang="de-DE" altLang="de-DE" sz="2177" b="1" dirty="0"/>
          </a:p>
          <a:p>
            <a:pPr lvl="1" eaLnBrk="1" hangingPunct="1">
              <a:buClr>
                <a:srgbClr val="235AA6"/>
              </a:buClr>
              <a:buFont typeface="Wingdings" panose="05000000000000000000" pitchFamily="2" charset="2"/>
              <a:buChar char="Ø"/>
              <a:defRPr/>
            </a:pPr>
            <a:endParaRPr lang="de-DE" altLang="de-DE" sz="1995" dirty="0"/>
          </a:p>
          <a:p>
            <a:pPr eaLnBrk="1" hangingPunct="1">
              <a:buClr>
                <a:srgbClr val="235AA6"/>
              </a:buClr>
              <a:buFont typeface="Wingdings" panose="05000000000000000000" pitchFamily="2" charset="2"/>
              <a:buChar char="Ø"/>
              <a:defRPr/>
            </a:pPr>
            <a:endParaRPr lang="de-DE" altLang="de-DE" sz="2177" dirty="0"/>
          </a:p>
          <a:p>
            <a:pPr eaLnBrk="1" hangingPunct="1">
              <a:buClr>
                <a:srgbClr val="235AA6"/>
              </a:buClr>
              <a:buFont typeface="Wingdings" panose="05000000000000000000" pitchFamily="2" charset="2"/>
              <a:buChar char="Ø"/>
              <a:defRPr/>
            </a:pPr>
            <a:endParaRPr lang="de-DE" altLang="de-DE" sz="2177" dirty="0"/>
          </a:p>
          <a:p>
            <a:pPr eaLnBrk="1" hangingPunct="1">
              <a:buClr>
                <a:srgbClr val="235AA6"/>
              </a:buClr>
              <a:buFont typeface="Wingdings" panose="05000000000000000000" pitchFamily="2" charset="2"/>
              <a:buChar char="Ø"/>
              <a:defRPr/>
            </a:pPr>
            <a:endParaRPr lang="de-DE" altLang="de-DE" sz="2177" dirty="0"/>
          </a:p>
          <a:p>
            <a:pPr eaLnBrk="1" hangingPunct="1">
              <a:buClr>
                <a:srgbClr val="235AA6"/>
              </a:buClr>
              <a:buFont typeface="Wingdings" panose="05000000000000000000" pitchFamily="2" charset="2"/>
              <a:buChar char="Ø"/>
              <a:defRPr/>
            </a:pPr>
            <a:endParaRPr lang="de-DE" altLang="de-DE" sz="2177" dirty="0"/>
          </a:p>
          <a:p>
            <a:pPr eaLnBrk="1" hangingPunct="1">
              <a:defRPr/>
            </a:pPr>
            <a:endParaRPr lang="de-DE" altLang="de-DE" sz="2177" dirty="0"/>
          </a:p>
        </p:txBody>
      </p:sp>
    </p:spTree>
    <p:extLst>
      <p:ext uri="{BB962C8B-B14F-4D97-AF65-F5344CB8AC3E}">
        <p14:creationId xmlns:p14="http://schemas.microsoft.com/office/powerpoint/2010/main" val="252476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 „Schweinemast“</a:t>
            </a:r>
          </a:p>
        </p:txBody>
      </p:sp>
      <p:sp>
        <p:nvSpPr>
          <p:cNvPr id="3" name="Inhaltsplatzhalter 2"/>
          <p:cNvSpPr>
            <a:spLocks noGrp="1"/>
          </p:cNvSpPr>
          <p:nvPr>
            <p:ph idx="1"/>
          </p:nvPr>
        </p:nvSpPr>
        <p:spPr>
          <a:xfrm>
            <a:off x="2327917" y="1510402"/>
            <a:ext cx="8284890" cy="3632738"/>
          </a:xfrm>
        </p:spPr>
        <p:txBody>
          <a:bodyPr/>
          <a:lstStyle/>
          <a:p>
            <a:pPr eaLnBrk="1" hangingPunct="1">
              <a:buClr>
                <a:srgbClr val="235AA6"/>
              </a:buClr>
              <a:buFont typeface="Wingdings" panose="05000000000000000000" pitchFamily="2" charset="2"/>
              <a:buChar char="Ø"/>
            </a:pPr>
            <a:r>
              <a:rPr lang="de-DE" altLang="de-DE" sz="2177" b="0"/>
              <a:t>Bauer B betreibt im Außenbereich einen Mastbetrieb zur Aufzucht von Sauen einschließlich zugehöriger Ferkel (unter 30 kg Lebendgewicht) mit insgesamt 600 Plätzen</a:t>
            </a:r>
          </a:p>
          <a:p>
            <a:pPr eaLnBrk="1" hangingPunct="1">
              <a:buClr>
                <a:srgbClr val="235AA6"/>
              </a:buClr>
              <a:buFont typeface="Wingdings" panose="05000000000000000000" pitchFamily="2" charset="2"/>
              <a:buChar char="Ø"/>
            </a:pPr>
            <a:r>
              <a:rPr lang="de-DE" altLang="de-DE" sz="2177" b="0"/>
              <a:t>Das Vorhaben ist immissionsschutzrechtlich genehmigt</a:t>
            </a:r>
          </a:p>
          <a:p>
            <a:pPr eaLnBrk="1" hangingPunct="1">
              <a:buClr>
                <a:srgbClr val="235AA6"/>
              </a:buClr>
              <a:buFont typeface="Wingdings" panose="05000000000000000000" pitchFamily="2" charset="2"/>
              <a:buChar char="Ø"/>
            </a:pPr>
            <a:r>
              <a:rPr lang="de-DE" altLang="de-DE" sz="2177" b="0"/>
              <a:t>Eine moderne Filteranlage verhindert weitgehend Abluftgerüche</a:t>
            </a:r>
          </a:p>
          <a:p>
            <a:pPr eaLnBrk="1" hangingPunct="1">
              <a:buClr>
                <a:srgbClr val="235AA6"/>
              </a:buClr>
              <a:buFont typeface="Wingdings" panose="05000000000000000000" pitchFamily="2" charset="2"/>
              <a:buChar char="Ø"/>
            </a:pPr>
            <a:r>
              <a:rPr lang="de-DE" altLang="de-DE" sz="2177" b="0"/>
              <a:t>In ca. 200 Meter Entfernung befindet sich das Wohnhaus des Nachbarn N</a:t>
            </a:r>
          </a:p>
          <a:p>
            <a:pPr eaLnBrk="1" hangingPunct="1">
              <a:buClr>
                <a:srgbClr val="235AA6"/>
              </a:buClr>
              <a:buFont typeface="Wingdings" panose="05000000000000000000" pitchFamily="2" charset="2"/>
              <a:buChar char="Ø"/>
            </a:pPr>
            <a:r>
              <a:rPr lang="de-DE" altLang="de-DE" sz="2177" b="0"/>
              <a:t>B möchte seinen Betrieb um 300 Plätze erweitern und beantragt bei der Behörde eine Genehmigung nach dem BImSchG</a:t>
            </a:r>
          </a:p>
          <a:p>
            <a:pPr eaLnBrk="1" hangingPunct="1">
              <a:buClr>
                <a:srgbClr val="235AA6"/>
              </a:buClr>
              <a:buFont typeface="Wingdings" panose="05000000000000000000" pitchFamily="2" charset="2"/>
              <a:buChar char="Ø"/>
            </a:pPr>
            <a:r>
              <a:rPr lang="de-DE" altLang="de-DE" sz="2177" b="0"/>
              <a:t>N macht im Rahmen der Öffentlichkeitsbeteiligung Einwände (erhöhte Geruchs- und Keimemissionen) geltend</a:t>
            </a:r>
          </a:p>
          <a:p>
            <a:pPr eaLnBrk="1" hangingPunct="1">
              <a:buClr>
                <a:srgbClr val="235AA6"/>
              </a:buClr>
              <a:buFont typeface="Wingdings" panose="05000000000000000000" pitchFamily="2" charset="2"/>
              <a:buChar char="Ø"/>
            </a:pPr>
            <a:r>
              <a:rPr lang="de-DE" altLang="de-DE" sz="2177" b="0"/>
              <a:t>Umweltmedizinisches Gutachten, das B nachreicht, ergibt, dass durch Erweiterung Endotoxine freigesetzt werden, deren krankheitsverursachende Wirkung nicht nachgewiesen ist</a:t>
            </a:r>
          </a:p>
          <a:p>
            <a:pPr eaLnBrk="1" hangingPunct="1">
              <a:buClr>
                <a:srgbClr val="235AA6"/>
              </a:buClr>
              <a:buFont typeface="Wingdings" panose="05000000000000000000" pitchFamily="2" charset="2"/>
              <a:buChar char="Ø"/>
            </a:pPr>
            <a:r>
              <a:rPr lang="de-DE" altLang="de-DE" sz="2177" b="0"/>
              <a:t>Behörde verlangt von B neue UVP und kündigt Ablehnung der Genehmigung an</a:t>
            </a:r>
          </a:p>
        </p:txBody>
      </p:sp>
    </p:spTree>
    <p:extLst>
      <p:ext uri="{BB962C8B-B14F-4D97-AF65-F5344CB8AC3E}">
        <p14:creationId xmlns:p14="http://schemas.microsoft.com/office/powerpoint/2010/main" val="538714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 „Schweinemast“</a:t>
            </a:r>
          </a:p>
        </p:txBody>
      </p:sp>
      <p:sp>
        <p:nvSpPr>
          <p:cNvPr id="169987"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540" b="0" u="sng"/>
              <a:t>Frage:</a:t>
            </a:r>
          </a:p>
          <a:p>
            <a:pPr eaLnBrk="1" hangingPunct="1">
              <a:buClr>
                <a:srgbClr val="235AA6"/>
              </a:buClr>
              <a:buFont typeface="Wingdings" panose="05000000000000000000" pitchFamily="2" charset="2"/>
              <a:buChar char="Ø"/>
            </a:pPr>
            <a:endParaRPr lang="de-DE" altLang="de-DE" sz="2540"/>
          </a:p>
          <a:p>
            <a:pPr lvl="1" eaLnBrk="1" hangingPunct="1">
              <a:buClr>
                <a:srgbClr val="235AA6"/>
              </a:buClr>
              <a:buFont typeface="Wingdings" panose="05000000000000000000" pitchFamily="2" charset="2"/>
              <a:buChar char="Ø"/>
            </a:pPr>
            <a:r>
              <a:rPr lang="de-DE" altLang="de-DE" sz="2358"/>
              <a:t>Wäre die Ablehnung der Genehmigung rechtmäßig?</a:t>
            </a:r>
          </a:p>
        </p:txBody>
      </p:sp>
    </p:spTree>
    <p:extLst>
      <p:ext uri="{BB962C8B-B14F-4D97-AF65-F5344CB8AC3E}">
        <p14:creationId xmlns:p14="http://schemas.microsoft.com/office/powerpoint/2010/main" val="392563376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„Schweinemast“ - Lösung</a:t>
            </a:r>
          </a:p>
        </p:txBody>
      </p:sp>
      <p:sp>
        <p:nvSpPr>
          <p:cNvPr id="3" name="Inhaltsplatzhalter 2"/>
          <p:cNvSpPr>
            <a:spLocks noGrp="1"/>
          </p:cNvSpPr>
          <p:nvPr>
            <p:ph idx="1"/>
          </p:nvPr>
        </p:nvSpPr>
        <p:spPr>
          <a:xfrm>
            <a:off x="2327916" y="1510402"/>
            <a:ext cx="8467751" cy="3632738"/>
          </a:xfrm>
        </p:spPr>
        <p:txBody>
          <a:bodyPr/>
          <a:lstStyle/>
          <a:p>
            <a:pPr eaLnBrk="1" hangingPunct="1">
              <a:buClr>
                <a:srgbClr val="235AA6"/>
              </a:buClr>
              <a:buFont typeface="Wingdings" panose="05000000000000000000" pitchFamily="2" charset="2"/>
              <a:buChar char="Ø"/>
            </a:pPr>
            <a:r>
              <a:rPr lang="de-DE" altLang="de-DE" sz="2177"/>
              <a:t>Anspruchsgrundlage</a:t>
            </a:r>
          </a:p>
          <a:p>
            <a:pPr lvl="1" eaLnBrk="1" hangingPunct="1">
              <a:buClr>
                <a:srgbClr val="235AA6"/>
              </a:buClr>
              <a:buFont typeface="Wingdings" panose="05000000000000000000" pitchFamily="2" charset="2"/>
              <a:buChar char="Ø"/>
            </a:pPr>
            <a:r>
              <a:rPr lang="de-DE" altLang="de-DE" sz="2177"/>
              <a:t>§ 6 Abs.1 BImSchG</a:t>
            </a:r>
          </a:p>
          <a:p>
            <a:pPr lvl="1" eaLnBrk="1" hangingPunct="1">
              <a:buClr>
                <a:srgbClr val="235AA6"/>
              </a:buClr>
              <a:buFont typeface="Wingdings" panose="05000000000000000000" pitchFamily="2" charset="2"/>
              <a:buChar char="Ø"/>
            </a:pPr>
            <a:r>
              <a:rPr lang="de-DE" altLang="de-DE" sz="2177"/>
              <a:t>Erweiterung gem. § 4 BImSchG genehmigungsbedürftig?</a:t>
            </a:r>
          </a:p>
          <a:p>
            <a:pPr lvl="1" eaLnBrk="1" hangingPunct="1">
              <a:buClr>
                <a:srgbClr val="235AA6"/>
              </a:buClr>
              <a:buFont typeface="Wingdings" panose="05000000000000000000" pitchFamily="2" charset="2"/>
              <a:buChar char="Ø"/>
            </a:pPr>
            <a:r>
              <a:rPr lang="de-DE" altLang="de-DE" sz="2177"/>
              <a:t>§ 16 Abs.1 S.1 BImSchG</a:t>
            </a:r>
          </a:p>
          <a:p>
            <a:pPr lvl="2" eaLnBrk="1" hangingPunct="1">
              <a:buClr>
                <a:srgbClr val="235AA6"/>
              </a:buClr>
              <a:buFont typeface="Wingdings" panose="05000000000000000000" pitchFamily="2" charset="2"/>
              <a:buChar char="Ø"/>
            </a:pPr>
            <a:r>
              <a:rPr lang="de-DE" altLang="de-DE" sz="2177"/>
              <a:t>Wesentliche Änderung?</a:t>
            </a:r>
          </a:p>
          <a:p>
            <a:pPr lvl="2" eaLnBrk="1" hangingPunct="1">
              <a:buClr>
                <a:srgbClr val="235AA6"/>
              </a:buClr>
              <a:buFont typeface="Wingdings" panose="05000000000000000000" pitchFamily="2" charset="2"/>
              <a:buChar char="Ø"/>
            </a:pPr>
            <a:r>
              <a:rPr lang="de-DE" altLang="de-DE" sz="2177"/>
              <a:t>Leistungsgrenzen oder Anlagengrößen der 4.BImSchV erreicht?</a:t>
            </a:r>
          </a:p>
          <a:p>
            <a:pPr lvl="2" eaLnBrk="1" hangingPunct="1">
              <a:buClr>
                <a:srgbClr val="235AA6"/>
              </a:buClr>
              <a:buFont typeface="Wingdings" panose="05000000000000000000" pitchFamily="2" charset="2"/>
              <a:buChar char="Ø"/>
            </a:pPr>
            <a:r>
              <a:rPr lang="de-DE" altLang="de-DE" sz="2177"/>
              <a:t>Bisher Nr. 7.1.8.2. der Anlage1 4.BImSchV</a:t>
            </a:r>
          </a:p>
          <a:p>
            <a:pPr lvl="2" eaLnBrk="1" hangingPunct="1">
              <a:buClr>
                <a:srgbClr val="235AA6"/>
              </a:buClr>
              <a:buFont typeface="Wingdings" panose="05000000000000000000" pitchFamily="2" charset="2"/>
              <a:buChar char="Ø"/>
            </a:pPr>
            <a:r>
              <a:rPr lang="de-DE" altLang="de-DE" sz="2177"/>
              <a:t>Neu: Nr. 7.1.8.1. der Anlage 1 4.BImSchV</a:t>
            </a:r>
          </a:p>
          <a:p>
            <a:pPr lvl="2" eaLnBrk="1" hangingPunct="1">
              <a:buClr>
                <a:srgbClr val="235AA6"/>
              </a:buClr>
              <a:buFont typeface="Wingdings" panose="05000000000000000000" pitchFamily="2" charset="2"/>
              <a:buChar char="Ø"/>
            </a:pPr>
            <a:r>
              <a:rPr lang="de-DE" altLang="de-DE" sz="2177"/>
              <a:t>Formelles Genehmigungsverfahren erforderlich</a:t>
            </a:r>
          </a:p>
          <a:p>
            <a:pPr lvl="1" eaLnBrk="1" hangingPunct="1">
              <a:buClr>
                <a:srgbClr val="235AA6"/>
              </a:buClr>
              <a:buFont typeface="Wingdings" panose="05000000000000000000" pitchFamily="2" charset="2"/>
              <a:buChar char="Ø"/>
            </a:pPr>
            <a:r>
              <a:rPr lang="de-DE" altLang="de-DE" sz="2177"/>
              <a:t>Genehmigung gem. § 6 Abs.1 BImSchG erforderlich</a:t>
            </a:r>
          </a:p>
        </p:txBody>
      </p:sp>
    </p:spTree>
    <p:extLst>
      <p:ext uri="{BB962C8B-B14F-4D97-AF65-F5344CB8AC3E}">
        <p14:creationId xmlns:p14="http://schemas.microsoft.com/office/powerpoint/2010/main" val="5628051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„Schweinemast“ - Lösung</a:t>
            </a:r>
          </a:p>
        </p:txBody>
      </p:sp>
      <p:sp>
        <p:nvSpPr>
          <p:cNvPr id="3" name="Inhaltsplatzhalter 2"/>
          <p:cNvSpPr>
            <a:spLocks noGrp="1"/>
          </p:cNvSpPr>
          <p:nvPr>
            <p:ph idx="1"/>
          </p:nvPr>
        </p:nvSpPr>
        <p:spPr>
          <a:xfrm>
            <a:off x="2327917" y="1510402"/>
            <a:ext cx="7968123" cy="3632738"/>
          </a:xfrm>
        </p:spPr>
        <p:txBody>
          <a:bodyPr/>
          <a:lstStyle/>
          <a:p>
            <a:pPr eaLnBrk="1" hangingPunct="1">
              <a:buClr>
                <a:srgbClr val="235AA6"/>
              </a:buClr>
              <a:buFont typeface="Wingdings" panose="05000000000000000000" pitchFamily="2" charset="2"/>
              <a:buChar char="Ø"/>
            </a:pPr>
            <a:r>
              <a:rPr lang="de-DE" altLang="de-DE" sz="2177" dirty="0"/>
              <a:t>Formelle Voraussetzungen</a:t>
            </a:r>
          </a:p>
          <a:p>
            <a:pPr lvl="1" eaLnBrk="1" hangingPunct="1">
              <a:buClr>
                <a:srgbClr val="235AA6"/>
              </a:buClr>
              <a:buFont typeface="Wingdings" panose="05000000000000000000" pitchFamily="2" charset="2"/>
              <a:buChar char="Ø"/>
            </a:pPr>
            <a:r>
              <a:rPr lang="de-DE" altLang="de-DE" sz="2177" dirty="0"/>
              <a:t>Förmliches Genehmigungsverfahren, § 10 BImSchG</a:t>
            </a:r>
          </a:p>
          <a:p>
            <a:pPr lvl="1" eaLnBrk="1" hangingPunct="1">
              <a:buClr>
                <a:srgbClr val="235AA6"/>
              </a:buClr>
              <a:buFont typeface="Wingdings" panose="05000000000000000000" pitchFamily="2" charset="2"/>
              <a:buChar char="Ø"/>
            </a:pPr>
            <a:r>
              <a:rPr lang="de-DE" altLang="de-DE" sz="2177" dirty="0"/>
              <a:t>Gutachten nachgereicht, § 10 Abs.1 S.3 BImSchG</a:t>
            </a:r>
          </a:p>
          <a:p>
            <a:pPr lvl="1" eaLnBrk="1" hangingPunct="1">
              <a:buClr>
                <a:srgbClr val="235AA6"/>
              </a:buClr>
              <a:buFont typeface="Wingdings" panose="05000000000000000000" pitchFamily="2" charset="2"/>
              <a:buChar char="Ø"/>
            </a:pPr>
            <a:r>
              <a:rPr lang="de-DE" altLang="de-DE" sz="2177" dirty="0"/>
              <a:t>Bekanntmachung durch Behörde, § 10 Abs.3. 4 BImSchG</a:t>
            </a:r>
          </a:p>
          <a:p>
            <a:pPr lvl="1" eaLnBrk="1" hangingPunct="1">
              <a:buClr>
                <a:srgbClr val="235AA6"/>
              </a:buClr>
              <a:buFont typeface="Wingdings" panose="05000000000000000000" pitchFamily="2" charset="2"/>
              <a:buChar char="Ø"/>
            </a:pPr>
            <a:r>
              <a:rPr lang="de-DE" altLang="de-DE" sz="2177" dirty="0"/>
              <a:t>Mitteilung an B, § 10 Abs.6 BImSchG</a:t>
            </a:r>
          </a:p>
          <a:p>
            <a:pPr lvl="1" eaLnBrk="1" hangingPunct="1">
              <a:buClr>
                <a:srgbClr val="235AA6"/>
              </a:buClr>
              <a:buFont typeface="Wingdings" panose="05000000000000000000" pitchFamily="2" charset="2"/>
              <a:buChar char="Ø"/>
            </a:pPr>
            <a:r>
              <a:rPr lang="de-DE" altLang="de-DE" sz="2177" b="1" dirty="0"/>
              <a:t>Neue UVP </a:t>
            </a:r>
            <a:r>
              <a:rPr lang="de-DE" altLang="de-DE" sz="2177" dirty="0"/>
              <a:t>erforderlich?</a:t>
            </a:r>
          </a:p>
          <a:p>
            <a:pPr lvl="2" eaLnBrk="1" hangingPunct="1">
              <a:buClr>
                <a:srgbClr val="235AA6"/>
              </a:buClr>
              <a:buFont typeface="Wingdings" panose="05000000000000000000" pitchFamily="2" charset="2"/>
              <a:buChar char="Ø"/>
            </a:pPr>
            <a:r>
              <a:rPr lang="de-DE" altLang="de-DE" sz="2177" dirty="0"/>
              <a:t>§ 1 Abs.3 S.1 der 9.BImSchV</a:t>
            </a:r>
          </a:p>
          <a:p>
            <a:pPr lvl="2" eaLnBrk="1" hangingPunct="1">
              <a:buClr>
                <a:srgbClr val="235AA6"/>
              </a:buClr>
              <a:buFont typeface="Wingdings" panose="05000000000000000000" pitchFamily="2" charset="2"/>
              <a:buChar char="Ø"/>
            </a:pPr>
            <a:r>
              <a:rPr lang="de-DE" altLang="de-DE" sz="2177" dirty="0"/>
              <a:t>Bisher: Nr. 7.8.3 der 2.Spalte der Anlage 1 zum UVPG, d.h. standortbezogen (S) begrenzt UVP-pflichtig</a:t>
            </a:r>
          </a:p>
          <a:p>
            <a:pPr lvl="2" eaLnBrk="1" hangingPunct="1">
              <a:buClr>
                <a:srgbClr val="235AA6"/>
              </a:buClr>
              <a:buFont typeface="Wingdings" panose="05000000000000000000" pitchFamily="2" charset="2"/>
              <a:buChar char="Ø"/>
            </a:pPr>
            <a:r>
              <a:rPr lang="de-DE" altLang="de-DE" sz="2177" dirty="0"/>
              <a:t>Neu: Nr. 7.8.1 der 1.Spalte der Anlage 1 zum UVPG, d.h. vollständige (X) UVP notwendig</a:t>
            </a:r>
          </a:p>
          <a:p>
            <a:pPr lvl="2" eaLnBrk="1" hangingPunct="1">
              <a:buClr>
                <a:srgbClr val="235AA6"/>
              </a:buClr>
              <a:buFont typeface="Wingdings" panose="05000000000000000000" pitchFamily="2" charset="2"/>
              <a:buChar char="Ø"/>
            </a:pPr>
            <a:r>
              <a:rPr lang="de-DE" altLang="de-DE" sz="2177" dirty="0"/>
              <a:t>Gelegenheit zur Nachreichung der UVP, § 10 Abs.1 S.3 BImSchG</a:t>
            </a:r>
          </a:p>
        </p:txBody>
      </p:sp>
    </p:spTree>
    <p:extLst>
      <p:ext uri="{BB962C8B-B14F-4D97-AF65-F5344CB8AC3E}">
        <p14:creationId xmlns:p14="http://schemas.microsoft.com/office/powerpoint/2010/main" val="2678817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557349" y="442322"/>
            <a:ext cx="8596313" cy="5278438"/>
          </a:xfrm>
        </p:spPr>
        <p:txBody>
          <a:bodyPr>
            <a:noAutofit/>
          </a:bodyPr>
          <a:lstStyle/>
          <a:p>
            <a:pPr marL="0" indent="0">
              <a:buNone/>
            </a:pPr>
            <a:r>
              <a:rPr lang="de-DE" sz="2400" b="1" dirty="0" smtClean="0">
                <a:solidFill>
                  <a:srgbClr val="0070C0"/>
                </a:solidFill>
              </a:rPr>
              <a:t>Umweltschutz</a:t>
            </a:r>
          </a:p>
          <a:p>
            <a:pPr marL="0" indent="0">
              <a:buNone/>
            </a:pPr>
            <a:endParaRPr lang="de-DE" sz="2400" dirty="0"/>
          </a:p>
          <a:p>
            <a:pPr marL="0" indent="0">
              <a:buNone/>
            </a:pPr>
            <a:r>
              <a:rPr lang="de-DE" sz="2400" dirty="0" smtClean="0"/>
              <a:t>= Bewahren der Umwelt vor nachteiligen Wirkungen durch Eingriffe des Menschen und Beseitigung ökologischer Schäden</a:t>
            </a:r>
          </a:p>
          <a:p>
            <a:pPr marL="0" indent="0">
              <a:buNone/>
            </a:pPr>
            <a:endParaRPr lang="de-DE" sz="2400" dirty="0"/>
          </a:p>
          <a:p>
            <a:pPr marL="0" indent="0">
              <a:buNone/>
            </a:pPr>
            <a:r>
              <a:rPr lang="de-DE" sz="2400" dirty="0" smtClean="0">
                <a:solidFill>
                  <a:srgbClr val="0070C0"/>
                </a:solidFill>
              </a:rPr>
              <a:t>Ziele der Umweltpolitik:</a:t>
            </a:r>
          </a:p>
          <a:p>
            <a:pPr marL="342900" indent="-342900">
              <a:buClr>
                <a:srgbClr val="0070C0"/>
              </a:buClr>
              <a:buFont typeface="Wingdings" panose="05000000000000000000" pitchFamily="2" charset="2"/>
              <a:buChar char="Ø"/>
            </a:pPr>
            <a:r>
              <a:rPr lang="de-DE" sz="2400" b="0" dirty="0" smtClean="0"/>
              <a:t>Schutz der Ökosysteme in ihrer Gesamtheit</a:t>
            </a:r>
          </a:p>
          <a:p>
            <a:pPr marL="342900" indent="-342900">
              <a:buClr>
                <a:srgbClr val="0070C0"/>
              </a:buClr>
              <a:buFont typeface="Wingdings" panose="05000000000000000000" pitchFamily="2" charset="2"/>
              <a:buChar char="Ø"/>
            </a:pPr>
            <a:r>
              <a:rPr lang="de-DE" sz="2400" b="0" dirty="0" smtClean="0"/>
              <a:t>Schutz der natürlichen Ressourcen Luft, Wasser und Boden</a:t>
            </a:r>
          </a:p>
          <a:p>
            <a:pPr marL="342900" indent="-342900">
              <a:buClr>
                <a:srgbClr val="0070C0"/>
              </a:buClr>
              <a:buFont typeface="Wingdings" panose="05000000000000000000" pitchFamily="2" charset="2"/>
              <a:buChar char="Ø"/>
            </a:pPr>
            <a:r>
              <a:rPr lang="de-DE" sz="2400" b="0" dirty="0" smtClean="0"/>
              <a:t>Schutz und Erhaltung wildlebender Tier- und Pflanzenarten</a:t>
            </a:r>
          </a:p>
          <a:p>
            <a:pPr marL="342900" indent="-342900">
              <a:buClr>
                <a:srgbClr val="0070C0"/>
              </a:buClr>
              <a:buFont typeface="Wingdings" panose="05000000000000000000" pitchFamily="2" charset="2"/>
              <a:buChar char="Ø"/>
            </a:pPr>
            <a:r>
              <a:rPr lang="de-DE" sz="2400" b="0" dirty="0" smtClean="0"/>
              <a:t>Schutz vor nachteiligen Klimaveränderungen</a:t>
            </a:r>
          </a:p>
          <a:p>
            <a:pPr marL="0" indent="0">
              <a:buNone/>
            </a:pPr>
            <a:endParaRPr lang="de-DE" sz="2400" dirty="0"/>
          </a:p>
          <a:p>
            <a:pPr marL="0" indent="0">
              <a:buNone/>
            </a:pPr>
            <a:endParaRPr lang="de-DE" sz="2400" dirty="0" smtClean="0"/>
          </a:p>
          <a:p>
            <a:pPr marL="0" indent="0">
              <a:buNone/>
            </a:pPr>
            <a:endParaRPr lang="de-DE" sz="2400" dirty="0"/>
          </a:p>
          <a:p>
            <a:pPr marL="0" indent="0">
              <a:buNone/>
            </a:pPr>
            <a:endParaRPr lang="de-DE" sz="2400" dirty="0"/>
          </a:p>
          <a:p>
            <a:pPr marL="0" indent="0">
              <a:buNone/>
            </a:pPr>
            <a:endParaRPr lang="de-DE" sz="2400" dirty="0"/>
          </a:p>
        </p:txBody>
      </p:sp>
    </p:spTree>
    <p:extLst>
      <p:ext uri="{BB962C8B-B14F-4D97-AF65-F5344CB8AC3E}">
        <p14:creationId xmlns:p14="http://schemas.microsoft.com/office/powerpoint/2010/main" val="228167168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„Schweinemast“ - Lösung</a:t>
            </a:r>
          </a:p>
        </p:txBody>
      </p:sp>
      <p:sp>
        <p:nvSpPr>
          <p:cNvPr id="3" name="Inhaltsplatzhalter 2"/>
          <p:cNvSpPr>
            <a:spLocks noGrp="1"/>
          </p:cNvSpPr>
          <p:nvPr>
            <p:ph idx="1"/>
          </p:nvPr>
        </p:nvSpPr>
        <p:spPr>
          <a:xfrm>
            <a:off x="2327916" y="1510402"/>
            <a:ext cx="8077552" cy="3632738"/>
          </a:xfrm>
        </p:spPr>
        <p:txBody>
          <a:bodyPr/>
          <a:lstStyle/>
          <a:p>
            <a:pPr eaLnBrk="1" hangingPunct="1">
              <a:buClr>
                <a:srgbClr val="235AA6"/>
              </a:buClr>
              <a:buFont typeface="Wingdings" panose="05000000000000000000" pitchFamily="2" charset="2"/>
              <a:buChar char="Ø"/>
            </a:pPr>
            <a:r>
              <a:rPr lang="de-DE" altLang="de-DE" sz="2177"/>
              <a:t>Materielle Voraussetzungen</a:t>
            </a:r>
          </a:p>
          <a:p>
            <a:pPr lvl="1" eaLnBrk="1" hangingPunct="1">
              <a:buClr>
                <a:srgbClr val="235AA6"/>
              </a:buClr>
              <a:buFont typeface="Wingdings" panose="05000000000000000000" pitchFamily="2" charset="2"/>
              <a:buChar char="Ø"/>
            </a:pPr>
            <a:r>
              <a:rPr lang="de-DE" altLang="de-DE" sz="2177"/>
              <a:t>§ 6 Abs.1 Nr.1 BImSchG</a:t>
            </a:r>
          </a:p>
          <a:p>
            <a:pPr lvl="1" eaLnBrk="1" hangingPunct="1">
              <a:buClr>
                <a:srgbClr val="235AA6"/>
              </a:buClr>
              <a:buFont typeface="Wingdings" panose="05000000000000000000" pitchFamily="2" charset="2"/>
              <a:buChar char="Ø"/>
            </a:pPr>
            <a:r>
              <a:rPr lang="de-DE" altLang="de-DE" sz="2177"/>
              <a:t>§ 5 Abs.1 S.1 Nr.1 BImSchG: Schädliche Umwelt-einwirkungen?</a:t>
            </a:r>
          </a:p>
          <a:p>
            <a:pPr lvl="2" eaLnBrk="1" hangingPunct="1">
              <a:buClr>
                <a:srgbClr val="235AA6"/>
              </a:buClr>
              <a:buFont typeface="Wingdings" panose="05000000000000000000" pitchFamily="2" charset="2"/>
              <a:buChar char="Ø"/>
            </a:pPr>
            <a:r>
              <a:rPr lang="de-DE" altLang="de-DE" sz="2177"/>
              <a:t>§ 3 Abs.1 BImSchG</a:t>
            </a:r>
            <a:endParaRPr lang="de-DE" altLang="de-DE" sz="2630"/>
          </a:p>
          <a:p>
            <a:pPr lvl="2" eaLnBrk="1" hangingPunct="1">
              <a:buClr>
                <a:srgbClr val="235AA6"/>
              </a:buClr>
              <a:buFont typeface="Wingdings" panose="05000000000000000000" pitchFamily="2" charset="2"/>
              <a:buChar char="Ø"/>
            </a:pPr>
            <a:r>
              <a:rPr lang="de-DE" altLang="de-DE" sz="2177"/>
              <a:t>Gesundheitsgefahr?</a:t>
            </a:r>
          </a:p>
          <a:p>
            <a:pPr lvl="2" eaLnBrk="1" hangingPunct="1">
              <a:buClr>
                <a:srgbClr val="235AA6"/>
              </a:buClr>
              <a:buFont typeface="Wingdings" panose="05000000000000000000" pitchFamily="2" charset="2"/>
              <a:buChar char="Ø"/>
            </a:pPr>
            <a:r>
              <a:rPr lang="de-DE" altLang="de-DE" sz="2177"/>
              <a:t>Erhebliche Belästigung?</a:t>
            </a:r>
          </a:p>
          <a:p>
            <a:pPr lvl="1" eaLnBrk="1" hangingPunct="1">
              <a:buClr>
                <a:srgbClr val="235AA6"/>
              </a:buClr>
              <a:buFont typeface="Wingdings" panose="05000000000000000000" pitchFamily="2" charset="2"/>
              <a:buChar char="Ø"/>
            </a:pPr>
            <a:r>
              <a:rPr lang="de-DE" altLang="de-DE" sz="2177"/>
              <a:t>Ausreichende Vorsorge gem. § 5 Abs.1 S.1 Nr.2 BImSchG?</a:t>
            </a:r>
          </a:p>
          <a:p>
            <a:pPr lvl="1"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Ergebnis</a:t>
            </a:r>
          </a:p>
          <a:p>
            <a:pPr lvl="1" eaLnBrk="1" hangingPunct="1">
              <a:buClr>
                <a:srgbClr val="235AA6"/>
              </a:buClr>
              <a:buFont typeface="Wingdings" panose="05000000000000000000" pitchFamily="2" charset="2"/>
              <a:buChar char="Ø"/>
            </a:pPr>
            <a:r>
              <a:rPr lang="de-DE" altLang="de-DE" sz="2177"/>
              <a:t>B hat Anspruch auf Genehmigung, sobald UVP vorliegt</a:t>
            </a:r>
          </a:p>
          <a:p>
            <a:pPr lvl="1" eaLnBrk="1" hangingPunct="1">
              <a:buClr>
                <a:srgbClr val="235AA6"/>
              </a:buClr>
              <a:buFont typeface="Wingdings" panose="05000000000000000000" pitchFamily="2" charset="2"/>
              <a:buChar char="Ø"/>
            </a:pPr>
            <a:r>
              <a:rPr lang="de-DE" altLang="de-DE" sz="2177"/>
              <a:t>Versagung der Genehmigung wäre rechtswidrig</a:t>
            </a:r>
          </a:p>
        </p:txBody>
      </p:sp>
    </p:spTree>
    <p:extLst>
      <p:ext uri="{BB962C8B-B14F-4D97-AF65-F5344CB8AC3E}">
        <p14:creationId xmlns:p14="http://schemas.microsoft.com/office/powerpoint/2010/main" val="3859427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Titel 1"/>
          <p:cNvSpPr>
            <a:spLocks noGrp="1"/>
          </p:cNvSpPr>
          <p:nvPr>
            <p:ph type="title"/>
          </p:nvPr>
        </p:nvSpPr>
        <p:spPr/>
        <p:txBody>
          <a:bodyPr/>
          <a:lstStyle/>
          <a:p>
            <a:pPr eaLnBrk="1" hangingPunct="1">
              <a:buFont typeface="Wingdings 3" panose="05040102010807070707" pitchFamily="18" charset="2"/>
              <a:buNone/>
            </a:pPr>
            <a:endParaRPr lang="de-DE" altLang="de-DE" smtClean="0"/>
          </a:p>
        </p:txBody>
      </p:sp>
      <p:sp>
        <p:nvSpPr>
          <p:cNvPr id="176131" name="Inhaltsplatzhalter 2"/>
          <p:cNvSpPr>
            <a:spLocks noGrp="1"/>
          </p:cNvSpPr>
          <p:nvPr>
            <p:ph idx="1"/>
          </p:nvPr>
        </p:nvSpPr>
        <p:spPr/>
        <p:txBody>
          <a:bodyPr/>
          <a:lstStyle/>
          <a:p>
            <a:pPr eaLnBrk="1" hangingPunct="1"/>
            <a:endParaRPr lang="de-DE" altLang="de-DE" sz="3628">
              <a:solidFill>
                <a:srgbClr val="235AA6"/>
              </a:solidFill>
            </a:endParaRPr>
          </a:p>
          <a:p>
            <a:pPr eaLnBrk="1" hangingPunct="1"/>
            <a:endParaRPr lang="de-DE" altLang="de-DE" sz="3628">
              <a:solidFill>
                <a:srgbClr val="235AA6"/>
              </a:solidFill>
            </a:endParaRPr>
          </a:p>
          <a:p>
            <a:pPr eaLnBrk="1" hangingPunct="1"/>
            <a:endParaRPr lang="de-DE" altLang="de-DE" sz="3628">
              <a:solidFill>
                <a:srgbClr val="235AA6"/>
              </a:solidFill>
            </a:endParaRPr>
          </a:p>
          <a:p>
            <a:pPr eaLnBrk="1" hangingPunct="1"/>
            <a:endParaRPr lang="de-DE" altLang="de-DE" sz="3628">
              <a:solidFill>
                <a:srgbClr val="235AA6"/>
              </a:solidFill>
            </a:endParaRPr>
          </a:p>
          <a:p>
            <a:pPr algn="ctr" eaLnBrk="1" hangingPunct="1"/>
            <a:r>
              <a:rPr lang="de-DE" altLang="de-DE" sz="3628">
                <a:solidFill>
                  <a:srgbClr val="235AA6"/>
                </a:solidFill>
              </a:rPr>
              <a:t>Kreislaufwirtschafts- </a:t>
            </a:r>
          </a:p>
          <a:p>
            <a:pPr algn="ctr" eaLnBrk="1" hangingPunct="1"/>
            <a:endParaRPr lang="de-DE" altLang="de-DE" sz="3628">
              <a:solidFill>
                <a:srgbClr val="235AA6"/>
              </a:solidFill>
            </a:endParaRPr>
          </a:p>
          <a:p>
            <a:pPr algn="ctr" eaLnBrk="1" hangingPunct="1"/>
            <a:r>
              <a:rPr lang="de-DE" altLang="de-DE" sz="3628">
                <a:solidFill>
                  <a:srgbClr val="235AA6"/>
                </a:solidFill>
              </a:rPr>
              <a:t>und Abfallrecht</a:t>
            </a:r>
          </a:p>
        </p:txBody>
      </p:sp>
    </p:spTree>
    <p:extLst>
      <p:ext uri="{BB962C8B-B14F-4D97-AF65-F5344CB8AC3E}">
        <p14:creationId xmlns:p14="http://schemas.microsoft.com/office/powerpoint/2010/main" val="1758660024"/>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itel 1"/>
          <p:cNvSpPr>
            <a:spLocks noGrp="1"/>
          </p:cNvSpPr>
          <p:nvPr>
            <p:ph type="title"/>
          </p:nvPr>
        </p:nvSpPr>
        <p:spPr/>
        <p:txBody>
          <a:bodyPr/>
          <a:lstStyle/>
          <a:p>
            <a:pPr eaLnBrk="1" hangingPunct="1">
              <a:buFont typeface="Wingdings 3" panose="05040102010807070707" pitchFamily="18" charset="2"/>
              <a:buNone/>
            </a:pPr>
            <a:r>
              <a:rPr lang="de-DE" altLang="de-DE" smtClean="0"/>
              <a:t>Rechtsgrundlagen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Internationales Recht</a:t>
            </a:r>
          </a:p>
          <a:p>
            <a:pPr lvl="1" eaLnBrk="1" hangingPunct="1">
              <a:buClr>
                <a:srgbClr val="235AA6"/>
              </a:buClr>
              <a:buFont typeface="Wingdings" panose="05000000000000000000" pitchFamily="2" charset="2"/>
              <a:buChar char="Ø"/>
            </a:pPr>
            <a:r>
              <a:rPr lang="de-DE" altLang="de-DE" sz="1995"/>
              <a:t>Zwischenstaatliche Übereinkommen, z.B. das Basler Überein-kommen v. 23.3.1989 über die Kontrolle der grenzüber-schreitenden Verbringung gefährlicher Abfälle und ihrer Versorgung</a:t>
            </a:r>
          </a:p>
          <a:p>
            <a:pPr lvl="1" eaLnBrk="1" hangingPunct="1">
              <a:buClr>
                <a:srgbClr val="235AA6"/>
              </a:buClr>
              <a:buFont typeface="Wingdings" panose="05000000000000000000" pitchFamily="2" charset="2"/>
              <a:buChar char="Ø"/>
            </a:pPr>
            <a:r>
              <a:rPr lang="de-DE" altLang="de-DE" sz="1995"/>
              <a:t>Maßnahmen im Rahmen des internationalen Abfallverkehrs zum Schutz von Mensch und Umwelt</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EU-Recht</a:t>
            </a:r>
          </a:p>
          <a:p>
            <a:pPr lvl="1" eaLnBrk="1" hangingPunct="1">
              <a:buClr>
                <a:srgbClr val="235AA6"/>
              </a:buClr>
              <a:buFont typeface="Wingdings" panose="05000000000000000000" pitchFamily="2" charset="2"/>
              <a:buChar char="Ø"/>
            </a:pPr>
            <a:r>
              <a:rPr lang="de-DE" altLang="de-DE" sz="1995"/>
              <a:t>Grundlage: </a:t>
            </a:r>
            <a:r>
              <a:rPr lang="de-DE" altLang="de-DE" sz="1995">
                <a:solidFill>
                  <a:srgbClr val="235AA6"/>
                </a:solidFill>
              </a:rPr>
              <a:t>Abfallrahmenrichtlinie</a:t>
            </a:r>
            <a:r>
              <a:rPr lang="de-DE" altLang="de-DE" sz="1995"/>
              <a:t> 2008/98/EU v. 19.11.2008: Abfallbegriff und Abfallhierarchie</a:t>
            </a:r>
          </a:p>
          <a:p>
            <a:pPr lvl="1" eaLnBrk="1" hangingPunct="1">
              <a:buClr>
                <a:srgbClr val="235AA6"/>
              </a:buClr>
              <a:buFont typeface="Wingdings" panose="05000000000000000000" pitchFamily="2" charset="2"/>
              <a:buChar char="Ø"/>
            </a:pPr>
            <a:r>
              <a:rPr lang="de-DE" altLang="de-DE" sz="1995"/>
              <a:t>Richtlinie 2000//53/EG über Altfahrzeuge v. 18.9.2000</a:t>
            </a:r>
          </a:p>
          <a:p>
            <a:pPr lvl="1" eaLnBrk="1" hangingPunct="1">
              <a:buClr>
                <a:srgbClr val="235AA6"/>
              </a:buClr>
              <a:buFont typeface="Wingdings" panose="05000000000000000000" pitchFamily="2" charset="2"/>
              <a:buChar char="Ø"/>
            </a:pPr>
            <a:r>
              <a:rPr lang="de-DE" altLang="de-DE" sz="1995"/>
              <a:t>Verordnung VO 1013/2006/EG über die Verbringung von Abfällen v. 14.6.2006</a:t>
            </a:r>
          </a:p>
          <a:p>
            <a:pPr lvl="1" eaLnBrk="1" hangingPunct="1">
              <a:buClr>
                <a:srgbClr val="235AA6"/>
              </a:buClr>
              <a:buFont typeface="Wingdings" panose="05000000000000000000" pitchFamily="2" charset="2"/>
              <a:buChar char="Ø"/>
            </a:pPr>
            <a:endParaRPr lang="de-DE" altLang="de-DE" sz="1995"/>
          </a:p>
        </p:txBody>
      </p:sp>
    </p:spTree>
    <p:extLst>
      <p:ext uri="{BB962C8B-B14F-4D97-AF65-F5344CB8AC3E}">
        <p14:creationId xmlns:p14="http://schemas.microsoft.com/office/powerpoint/2010/main" val="19747198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itel 1"/>
          <p:cNvSpPr>
            <a:spLocks noGrp="1"/>
          </p:cNvSpPr>
          <p:nvPr>
            <p:ph type="title"/>
          </p:nvPr>
        </p:nvSpPr>
        <p:spPr/>
        <p:txBody>
          <a:bodyPr/>
          <a:lstStyle/>
          <a:p>
            <a:pPr eaLnBrk="1" hangingPunct="1">
              <a:buFont typeface="Wingdings 3" panose="05040102010807070707" pitchFamily="18" charset="2"/>
              <a:buNone/>
            </a:pPr>
            <a:r>
              <a:rPr lang="de-DE" altLang="de-DE" smtClean="0"/>
              <a:t>Rechtsgrundlagen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Bundesrecht</a:t>
            </a:r>
          </a:p>
          <a:p>
            <a:pPr lvl="1" eaLnBrk="1" hangingPunct="1">
              <a:buClr>
                <a:srgbClr val="235AA6"/>
              </a:buClr>
              <a:buFont typeface="Wingdings" panose="05000000000000000000" pitchFamily="2" charset="2"/>
              <a:buChar char="Ø"/>
            </a:pPr>
            <a:r>
              <a:rPr lang="de-DE" altLang="de-DE" sz="1995">
                <a:solidFill>
                  <a:srgbClr val="235AA6"/>
                </a:solidFill>
              </a:rPr>
              <a:t>Kreislaufwirtschaftsgesetz</a:t>
            </a:r>
            <a:r>
              <a:rPr lang="de-DE" altLang="de-DE" sz="1995"/>
              <a:t> (KrWG)</a:t>
            </a:r>
          </a:p>
          <a:p>
            <a:pPr lvl="1" eaLnBrk="1" hangingPunct="1">
              <a:buClr>
                <a:srgbClr val="235AA6"/>
              </a:buClr>
              <a:buFont typeface="Wingdings" panose="05000000000000000000" pitchFamily="2" charset="2"/>
              <a:buChar char="Ø"/>
            </a:pPr>
            <a:r>
              <a:rPr lang="de-DE" altLang="de-DE" sz="1995"/>
              <a:t>Abfallverbringungsgesetz (AbfVerbrG)</a:t>
            </a:r>
          </a:p>
          <a:p>
            <a:pPr lvl="1" eaLnBrk="1" hangingPunct="1">
              <a:buClr>
                <a:srgbClr val="235AA6"/>
              </a:buClr>
              <a:buFont typeface="Wingdings" panose="05000000000000000000" pitchFamily="2" charset="2"/>
              <a:buChar char="Ø"/>
            </a:pPr>
            <a:r>
              <a:rPr lang="de-DE" altLang="de-DE" sz="1995"/>
              <a:t>Altölverordnung</a:t>
            </a:r>
          </a:p>
          <a:p>
            <a:pPr lvl="1" eaLnBrk="1" hangingPunct="1">
              <a:buClr>
                <a:srgbClr val="235AA6"/>
              </a:buClr>
              <a:buFont typeface="Wingdings" panose="05000000000000000000" pitchFamily="2" charset="2"/>
              <a:buChar char="Ø"/>
            </a:pPr>
            <a:r>
              <a:rPr lang="de-DE" altLang="de-DE" sz="1995"/>
              <a:t>Verpackungsverordnung</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Landesrecht</a:t>
            </a:r>
          </a:p>
          <a:p>
            <a:pPr lvl="1" eaLnBrk="1" hangingPunct="1">
              <a:buClr>
                <a:srgbClr val="235AA6"/>
              </a:buClr>
              <a:buFont typeface="Wingdings" panose="05000000000000000000" pitchFamily="2" charset="2"/>
              <a:buChar char="Ø"/>
            </a:pPr>
            <a:r>
              <a:rPr lang="de-DE" altLang="de-DE" sz="1995"/>
              <a:t>Art. 74 Nr.24 GG: konkurrierende Gesetzgebungs-zuständigkeit des Bundes</a:t>
            </a:r>
          </a:p>
          <a:p>
            <a:pPr lvl="1" eaLnBrk="1" hangingPunct="1">
              <a:buClr>
                <a:srgbClr val="235AA6"/>
              </a:buClr>
              <a:buFont typeface="Wingdings" panose="05000000000000000000" pitchFamily="2" charset="2"/>
              <a:buChar char="Ø"/>
            </a:pPr>
            <a:r>
              <a:rPr lang="de-DE" altLang="de-DE" sz="1995"/>
              <a:t>Landesregelungen nur zur Behördenzuständigkeit und offen gelassene Einzelfragen</a:t>
            </a:r>
          </a:p>
          <a:p>
            <a:pPr lvl="1" eaLnBrk="1" hangingPunct="1">
              <a:buClr>
                <a:srgbClr val="235AA6"/>
              </a:buClr>
              <a:buFont typeface="Wingdings" panose="05000000000000000000" pitchFamily="2" charset="2"/>
              <a:buChar char="Ø"/>
            </a:pPr>
            <a:endParaRPr lang="de-DE" altLang="de-DE" sz="1995"/>
          </a:p>
        </p:txBody>
      </p:sp>
    </p:spTree>
    <p:extLst>
      <p:ext uri="{BB962C8B-B14F-4D97-AF65-F5344CB8AC3E}">
        <p14:creationId xmlns:p14="http://schemas.microsoft.com/office/powerpoint/2010/main" val="38123249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itel 1"/>
          <p:cNvSpPr>
            <a:spLocks noGrp="1"/>
          </p:cNvSpPr>
          <p:nvPr>
            <p:ph type="title"/>
          </p:nvPr>
        </p:nvSpPr>
        <p:spPr/>
        <p:txBody>
          <a:bodyPr/>
          <a:lstStyle/>
          <a:p>
            <a:pPr marL="0" indent="0">
              <a:buNone/>
            </a:pPr>
            <a:r>
              <a:rPr lang="de-DE" altLang="de-DE" smtClean="0"/>
              <a:t>Zweck des Gesetzes </a:t>
            </a:r>
          </a:p>
        </p:txBody>
      </p:sp>
      <p:sp>
        <p:nvSpPr>
          <p:cNvPr id="3" name="Inhaltsplatzhalter 2"/>
          <p:cNvSpPr>
            <a:spLocks noGrp="1"/>
          </p:cNvSpPr>
          <p:nvPr>
            <p:ph idx="1"/>
          </p:nvPr>
        </p:nvSpPr>
        <p:spPr/>
        <p:txBody>
          <a:bodyPr/>
          <a:lstStyle/>
          <a:p>
            <a:pPr marL="0" indent="0">
              <a:defRPr/>
            </a:pPr>
            <a:r>
              <a:rPr lang="de-DE" b="0" dirty="0" smtClean="0">
                <a:solidFill>
                  <a:srgbClr val="000000"/>
                </a:solidFill>
              </a:rPr>
              <a:t>§ 1 </a:t>
            </a:r>
            <a:r>
              <a:rPr lang="de-DE" b="0" dirty="0" err="1" smtClean="0">
                <a:solidFill>
                  <a:srgbClr val="000000"/>
                </a:solidFill>
              </a:rPr>
              <a:t>KrWG</a:t>
            </a:r>
            <a:r>
              <a:rPr lang="de-DE" b="0" dirty="0" smtClean="0">
                <a:solidFill>
                  <a:srgbClr val="000000"/>
                </a:solidFill>
              </a:rPr>
              <a:t> Zweck des Gesetzes</a:t>
            </a:r>
            <a:endParaRPr lang="de-DE" b="0" dirty="0">
              <a:solidFill>
                <a:srgbClr val="000000"/>
              </a:solidFill>
            </a:endParaRPr>
          </a:p>
          <a:p>
            <a:pPr marL="0" indent="0">
              <a:defRPr/>
            </a:pPr>
            <a:endParaRPr lang="de-DE" b="0" dirty="0" smtClean="0">
              <a:solidFill>
                <a:srgbClr val="000000"/>
              </a:solidFill>
            </a:endParaRPr>
          </a:p>
          <a:p>
            <a:pPr marL="0" indent="0">
              <a:defRPr/>
            </a:pPr>
            <a:r>
              <a:rPr lang="de-DE" b="0" dirty="0" smtClean="0">
                <a:solidFill>
                  <a:srgbClr val="000000"/>
                </a:solidFill>
              </a:rPr>
              <a:t>(</a:t>
            </a:r>
            <a:r>
              <a:rPr lang="de-DE" b="0" dirty="0">
                <a:solidFill>
                  <a:srgbClr val="000000"/>
                </a:solidFill>
              </a:rPr>
              <a:t>1) Zweck des Gesetzes ist es, die Kreislaufwirtschaft zur Schonung der natürlichen Ressourcen zu fördern und den Schutz von Mensch und Umwelt bei der Erzeugung und Bewirtschaftung von Abfällen sicherzustellen.</a:t>
            </a:r>
            <a:endParaRPr lang="de-DE" dirty="0"/>
          </a:p>
          <a:p>
            <a:pPr>
              <a:buFontTx/>
              <a:buChar char="-"/>
              <a:defRPr/>
            </a:pPr>
            <a:endParaRPr lang="de-DE" dirty="0"/>
          </a:p>
        </p:txBody>
      </p:sp>
    </p:spTree>
    <p:extLst>
      <p:ext uri="{BB962C8B-B14F-4D97-AF65-F5344CB8AC3E}">
        <p14:creationId xmlns:p14="http://schemas.microsoft.com/office/powerpoint/2010/main" val="423281857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Titel 1"/>
          <p:cNvSpPr>
            <a:spLocks noGrp="1"/>
          </p:cNvSpPr>
          <p:nvPr>
            <p:ph type="title"/>
          </p:nvPr>
        </p:nvSpPr>
        <p:spPr/>
        <p:txBody>
          <a:bodyPr/>
          <a:lstStyle/>
          <a:p>
            <a:pPr eaLnBrk="1" hangingPunct="1">
              <a:buFont typeface="Wingdings 3" panose="05040102010807070707" pitchFamily="18" charset="2"/>
              <a:buNone/>
            </a:pPr>
            <a:r>
              <a:rPr lang="de-DE" altLang="de-DE" smtClean="0"/>
              <a:t>Geltungsbereich des KrWG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 2 Abs.1 KrWG</a:t>
            </a:r>
          </a:p>
          <a:p>
            <a:pPr lvl="1" eaLnBrk="1" hangingPunct="1">
              <a:buClr>
                <a:srgbClr val="235AA6"/>
              </a:buClr>
              <a:buFont typeface="Wingdings" panose="05000000000000000000" pitchFamily="2" charset="2"/>
              <a:buChar char="Ø"/>
            </a:pPr>
            <a:r>
              <a:rPr lang="de-DE" altLang="de-DE" sz="2177"/>
              <a:t>Vermeidung von Abfällen</a:t>
            </a:r>
          </a:p>
          <a:p>
            <a:pPr lvl="1" eaLnBrk="1" hangingPunct="1">
              <a:buClr>
                <a:srgbClr val="235AA6"/>
              </a:buClr>
              <a:buFont typeface="Wingdings" panose="05000000000000000000" pitchFamily="2" charset="2"/>
              <a:buChar char="Ø"/>
            </a:pPr>
            <a:r>
              <a:rPr lang="de-DE" altLang="de-DE" sz="2177"/>
              <a:t>Verwertung von Abfällen</a:t>
            </a:r>
          </a:p>
          <a:p>
            <a:pPr lvl="1" eaLnBrk="1" hangingPunct="1">
              <a:buClr>
                <a:srgbClr val="235AA6"/>
              </a:buClr>
              <a:buFont typeface="Wingdings" panose="05000000000000000000" pitchFamily="2" charset="2"/>
              <a:buChar char="Ø"/>
            </a:pPr>
            <a:r>
              <a:rPr lang="de-DE" altLang="de-DE" sz="2177"/>
              <a:t>Beseitigung von Abfällen</a:t>
            </a:r>
          </a:p>
          <a:p>
            <a:pPr lvl="1" eaLnBrk="1" hangingPunct="1">
              <a:buClr>
                <a:srgbClr val="235AA6"/>
              </a:buClr>
              <a:buFont typeface="Wingdings" panose="05000000000000000000" pitchFamily="2" charset="2"/>
              <a:buChar char="Ø"/>
            </a:pPr>
            <a:r>
              <a:rPr lang="de-DE" altLang="de-DE" sz="2177"/>
              <a:t>Sonstige Maßnahmen der Abfallbewirtschaftung</a:t>
            </a:r>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None/>
            </a:pPr>
            <a:endParaRPr lang="de-DE" altLang="de-DE" sz="1995"/>
          </a:p>
        </p:txBody>
      </p:sp>
      <p:sp>
        <p:nvSpPr>
          <p:cNvPr id="5" name="Rechteck 4"/>
          <p:cNvSpPr>
            <a:spLocks noChangeArrowheads="1"/>
          </p:cNvSpPr>
          <p:nvPr/>
        </p:nvSpPr>
        <p:spPr bwMode="auto">
          <a:xfrm>
            <a:off x="3147190" y="3694652"/>
            <a:ext cx="6015688" cy="1763815"/>
          </a:xfrm>
          <a:prstGeom prst="rect">
            <a:avLst/>
          </a:prstGeom>
          <a:solidFill>
            <a:schemeClr val="bg1"/>
          </a:solidFill>
          <a:ln w="9525" algn="ctr">
            <a:solidFill>
              <a:schemeClr val="tx1"/>
            </a:solidFill>
            <a:round/>
            <a:headEnd/>
            <a:tailEnd/>
          </a:ln>
        </p:spPr>
        <p:txBody>
          <a:bodyPr/>
          <a:lstStyle>
            <a:lvl1pPr defTabSz="1041400">
              <a:lnSpc>
                <a:spcPts val="2600"/>
              </a:lnSpc>
              <a:defRPr sz="2000" b="1">
                <a:solidFill>
                  <a:schemeClr val="tx1"/>
                </a:solidFill>
                <a:latin typeface="Arial" panose="020B0604020202020204" pitchFamily="34" charset="0"/>
              </a:defRPr>
            </a:lvl1pPr>
            <a:lvl2pPr marL="742950" indent="-285750" defTabSz="1041400">
              <a:spcAft>
                <a:spcPts val="400"/>
              </a:spcAft>
              <a:buClr>
                <a:srgbClr val="0066B3"/>
              </a:buClr>
              <a:buSzPct val="90000"/>
              <a:buFont typeface="Wingdings" panose="05000000000000000000" pitchFamily="2" charset="2"/>
              <a:buChar char="n"/>
              <a:defRPr>
                <a:solidFill>
                  <a:schemeClr val="tx1"/>
                </a:solidFill>
                <a:latin typeface="Arial" panose="020B0604020202020204" pitchFamily="34" charset="0"/>
              </a:defRPr>
            </a:lvl2pPr>
            <a:lvl3pPr marL="1143000" indent="-228600" defTabSz="1041400">
              <a:spcAft>
                <a:spcPts val="400"/>
              </a:spcAft>
              <a:buClr>
                <a:srgbClr val="0066B3"/>
              </a:buClr>
              <a:buSzPct val="80000"/>
              <a:buFont typeface="Wingdings" panose="05000000000000000000" pitchFamily="2" charset="2"/>
              <a:buChar char="n"/>
              <a:defRPr sz="1600">
                <a:solidFill>
                  <a:schemeClr val="tx1"/>
                </a:solidFill>
                <a:latin typeface="Arial" panose="020B0604020202020204" pitchFamily="34" charset="0"/>
              </a:defRPr>
            </a:lvl3pPr>
            <a:lvl4pPr marL="1600200" indent="-228600" defTabSz="1041400">
              <a:spcBef>
                <a:spcPct val="20000"/>
              </a:spcBef>
              <a:buChar char="–"/>
              <a:defRPr sz="2100">
                <a:solidFill>
                  <a:schemeClr val="tx1"/>
                </a:solidFill>
                <a:latin typeface="Arial" panose="020B0604020202020204" pitchFamily="34" charset="0"/>
              </a:defRPr>
            </a:lvl4pPr>
            <a:lvl5pPr marL="2057400" indent="-228600" defTabSz="1041400">
              <a:spcBef>
                <a:spcPct val="20000"/>
              </a:spcBef>
              <a:buChar char="»"/>
              <a:defRPr sz="2100">
                <a:solidFill>
                  <a:schemeClr val="tx1"/>
                </a:solidFill>
                <a:latin typeface="Arial" panose="020B0604020202020204" pitchFamily="34" charset="0"/>
              </a:defRPr>
            </a:lvl5pPr>
            <a:lvl6pPr marL="2514600" indent="-228600" defTabSz="10414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defTabSz="10414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defTabSz="10414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defTabSz="1041400" eaLnBrk="0" fontAlgn="base" hangingPunct="0">
              <a:spcBef>
                <a:spcPct val="20000"/>
              </a:spcBef>
              <a:spcAft>
                <a:spcPct val="0"/>
              </a:spcAft>
              <a:buChar char="»"/>
              <a:defRPr sz="2100">
                <a:solidFill>
                  <a:schemeClr val="tx1"/>
                </a:solidFill>
                <a:latin typeface="Arial" panose="020B0604020202020204" pitchFamily="34" charset="0"/>
              </a:defRPr>
            </a:lvl9pPr>
          </a:lstStyle>
          <a:p>
            <a:pPr eaLnBrk="1" hangingPunct="1">
              <a:lnSpc>
                <a:spcPct val="100000"/>
              </a:lnSpc>
            </a:pPr>
            <a:r>
              <a:rPr lang="de-DE" altLang="de-DE" sz="1814" b="0"/>
              <a:t>§ 3 Abs.14 KrWG (Def. </a:t>
            </a:r>
            <a:r>
              <a:rPr lang="de-DE" altLang="de-DE" sz="1814" b="0">
                <a:solidFill>
                  <a:srgbClr val="235AA6"/>
                </a:solidFill>
              </a:rPr>
              <a:t>Abfallbewirtschaftung</a:t>
            </a:r>
            <a:r>
              <a:rPr lang="de-DE" altLang="de-DE" sz="1814" b="0"/>
              <a:t>):</a:t>
            </a:r>
          </a:p>
          <a:p>
            <a:pPr eaLnBrk="1" hangingPunct="1">
              <a:lnSpc>
                <a:spcPct val="100000"/>
              </a:lnSpc>
            </a:pPr>
            <a:r>
              <a:rPr lang="de-DE" altLang="de-DE" sz="1814" b="0"/>
              <a:t>Bereitstellung, Überlassung, Sammlung, Beförderung, Verwertung und Beseitigung von Abfällen, einschließlich der Überwachung dieser Verfahren, der Nachsorge von Beseitigungsanlagen sowie der Tätigkeiten, die von Händlern und Maklern vorgenommen werden.</a:t>
            </a:r>
          </a:p>
        </p:txBody>
      </p:sp>
    </p:spTree>
    <p:extLst>
      <p:ext uri="{BB962C8B-B14F-4D97-AF65-F5344CB8AC3E}">
        <p14:creationId xmlns:p14="http://schemas.microsoft.com/office/powerpoint/2010/main" val="4181454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Titel 1"/>
          <p:cNvSpPr>
            <a:spLocks noGrp="1"/>
          </p:cNvSpPr>
          <p:nvPr>
            <p:ph type="title"/>
          </p:nvPr>
        </p:nvSpPr>
        <p:spPr/>
        <p:txBody>
          <a:bodyPr/>
          <a:lstStyle/>
          <a:p>
            <a:pPr marL="0" indent="0">
              <a:buNone/>
            </a:pPr>
            <a:r>
              <a:rPr lang="de-DE" altLang="de-DE" smtClean="0"/>
              <a:t>Geltungsbereich des KrWG</a:t>
            </a:r>
          </a:p>
        </p:txBody>
      </p:sp>
      <p:sp>
        <p:nvSpPr>
          <p:cNvPr id="181251" name="Inhaltsplatzhalter 2"/>
          <p:cNvSpPr>
            <a:spLocks noGrp="1"/>
          </p:cNvSpPr>
          <p:nvPr>
            <p:ph idx="1"/>
          </p:nvPr>
        </p:nvSpPr>
        <p:spPr/>
        <p:txBody>
          <a:bodyPr/>
          <a:lstStyle/>
          <a:p>
            <a:r>
              <a:rPr lang="de-DE" altLang="de-DE" smtClean="0"/>
              <a:t>Vom Anwendungsbereich des KrWG ausgenommen sind:</a:t>
            </a:r>
          </a:p>
          <a:p>
            <a:endParaRPr lang="de-DE" altLang="de-DE" smtClean="0"/>
          </a:p>
          <a:p>
            <a:pPr>
              <a:buFont typeface="Wingdings" panose="05000000000000000000" pitchFamily="2" charset="2"/>
              <a:buChar char="Ø"/>
            </a:pPr>
            <a:r>
              <a:rPr lang="de-DE" altLang="de-DE" smtClean="0"/>
              <a:t>Abfallentsorgungsanlagen die keine Deponien sind (z.B. Müllverbrennungsanlagen)-&gt; BImSchG</a:t>
            </a:r>
          </a:p>
          <a:p>
            <a:pPr>
              <a:buFont typeface="Wingdings" panose="05000000000000000000" pitchFamily="2" charset="2"/>
              <a:buChar char="Ø"/>
            </a:pPr>
            <a:r>
              <a:rPr lang="de-DE" altLang="de-DE" smtClean="0"/>
              <a:t>Anlagen zur Aufbereitung, Behandlung, Endlagerung radioaktiver Stoffe -&gt; AtomG</a:t>
            </a:r>
          </a:p>
          <a:p>
            <a:pPr>
              <a:buFont typeface="Wingdings" panose="05000000000000000000" pitchFamily="2" charset="2"/>
              <a:buChar char="Ø"/>
            </a:pPr>
            <a:r>
              <a:rPr lang="de-DE" altLang="de-DE" smtClean="0"/>
              <a:t>Beseitigung von Tierkörpern und tierischen Nebenprodukten</a:t>
            </a:r>
          </a:p>
          <a:p>
            <a:pPr>
              <a:buFont typeface="Wingdings" panose="05000000000000000000" pitchFamily="2" charset="2"/>
              <a:buChar char="Ø"/>
            </a:pPr>
            <a:r>
              <a:rPr lang="de-DE" altLang="de-DE" smtClean="0"/>
              <a:t>Beseitigung von Kampfmitteln</a:t>
            </a:r>
          </a:p>
          <a:p>
            <a:pPr>
              <a:buFont typeface="Wingdings" panose="05000000000000000000" pitchFamily="2" charset="2"/>
              <a:buChar char="Ø"/>
            </a:pPr>
            <a:r>
              <a:rPr lang="de-DE" altLang="de-DE" smtClean="0"/>
              <a:t>Beseitigung von Bergbauabfällen</a:t>
            </a:r>
          </a:p>
        </p:txBody>
      </p:sp>
    </p:spTree>
    <p:extLst>
      <p:ext uri="{BB962C8B-B14F-4D97-AF65-F5344CB8AC3E}">
        <p14:creationId xmlns:p14="http://schemas.microsoft.com/office/powerpoint/2010/main" val="288093505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itel 1"/>
          <p:cNvSpPr>
            <a:spLocks noGrp="1"/>
          </p:cNvSpPr>
          <p:nvPr>
            <p:ph type="title"/>
          </p:nvPr>
        </p:nvSpPr>
        <p:spPr/>
        <p:txBody>
          <a:bodyPr/>
          <a:lstStyle/>
          <a:p>
            <a:pPr eaLnBrk="1" hangingPunct="1">
              <a:buFont typeface="Wingdings 3" panose="05040102010807070707" pitchFamily="18" charset="2"/>
              <a:buNone/>
            </a:pPr>
            <a:r>
              <a:rPr lang="de-DE" altLang="de-DE" smtClean="0"/>
              <a:t>Grundbegriffe des KrWG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Abfallbegriff, § 3 Abs.1 KrWG</a:t>
            </a:r>
            <a:endParaRPr lang="de-DE" altLang="de-DE" sz="1995"/>
          </a:p>
          <a:p>
            <a:pPr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Stoffe oder Gegenstände</a:t>
            </a:r>
          </a:p>
          <a:p>
            <a:pPr lvl="1" eaLnBrk="1" hangingPunct="1">
              <a:buClr>
                <a:srgbClr val="235AA6"/>
              </a:buClr>
              <a:buFont typeface="Wingdings" panose="05000000000000000000" pitchFamily="2" charset="2"/>
              <a:buChar char="Ø"/>
            </a:pPr>
            <a:r>
              <a:rPr lang="de-DE" altLang="de-DE" sz="2177"/>
              <a:t>„entledigt“: § 3 Abs.2 KrWG</a:t>
            </a:r>
          </a:p>
          <a:p>
            <a:pPr lvl="1" eaLnBrk="1" hangingPunct="1">
              <a:buClr>
                <a:srgbClr val="235AA6"/>
              </a:buClr>
              <a:buFont typeface="Wingdings" panose="05000000000000000000" pitchFamily="2" charset="2"/>
              <a:buChar char="Ø"/>
            </a:pPr>
            <a:r>
              <a:rPr lang="de-DE" altLang="de-DE" sz="2177"/>
              <a:t>„entledigen will“: § 3 Abs.3 KrWG</a:t>
            </a:r>
          </a:p>
          <a:p>
            <a:pPr lvl="1" eaLnBrk="1" hangingPunct="1">
              <a:buClr>
                <a:srgbClr val="235AA6"/>
              </a:buClr>
              <a:buFont typeface="Wingdings" panose="05000000000000000000" pitchFamily="2" charset="2"/>
              <a:buChar char="Ø"/>
            </a:pPr>
            <a:r>
              <a:rPr lang="de-DE" altLang="de-DE" sz="2177"/>
              <a:t>„entledigen muss“: § 3 Abs.4 KrWG</a:t>
            </a:r>
          </a:p>
          <a:p>
            <a:pPr lvl="1"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Beendigung der Abfalleigenschaft, § 5 KrWG</a:t>
            </a:r>
          </a:p>
        </p:txBody>
      </p:sp>
      <p:sp>
        <p:nvSpPr>
          <p:cNvPr id="5" name="Rechteck 4"/>
          <p:cNvSpPr>
            <a:spLocks noChangeArrowheads="1"/>
          </p:cNvSpPr>
          <p:nvPr/>
        </p:nvSpPr>
        <p:spPr bwMode="auto">
          <a:xfrm>
            <a:off x="2919693" y="2050345"/>
            <a:ext cx="6273422" cy="1236831"/>
          </a:xfrm>
          <a:prstGeom prst="rect">
            <a:avLst/>
          </a:prstGeom>
          <a:solidFill>
            <a:schemeClr val="bg1"/>
          </a:solidFill>
          <a:ln w="9525" algn="ctr">
            <a:solidFill>
              <a:schemeClr val="tx1"/>
            </a:solidFill>
            <a:round/>
            <a:headEnd/>
            <a:tailEnd/>
          </a:ln>
        </p:spPr>
        <p:txBody>
          <a:bodyPr/>
          <a:lstStyle>
            <a:lvl1pPr defTabSz="1041400">
              <a:lnSpc>
                <a:spcPts val="2600"/>
              </a:lnSpc>
              <a:defRPr sz="2000" b="1">
                <a:solidFill>
                  <a:schemeClr val="tx1"/>
                </a:solidFill>
                <a:latin typeface="Arial" panose="020B0604020202020204" pitchFamily="34" charset="0"/>
              </a:defRPr>
            </a:lvl1pPr>
            <a:lvl2pPr marL="742950" indent="-285750" defTabSz="1041400">
              <a:spcAft>
                <a:spcPts val="400"/>
              </a:spcAft>
              <a:buClr>
                <a:srgbClr val="0066B3"/>
              </a:buClr>
              <a:buSzPct val="90000"/>
              <a:buFont typeface="Wingdings" panose="05000000000000000000" pitchFamily="2" charset="2"/>
              <a:buChar char="n"/>
              <a:defRPr>
                <a:solidFill>
                  <a:schemeClr val="tx1"/>
                </a:solidFill>
                <a:latin typeface="Arial" panose="020B0604020202020204" pitchFamily="34" charset="0"/>
              </a:defRPr>
            </a:lvl2pPr>
            <a:lvl3pPr marL="1143000" indent="-228600" defTabSz="1041400">
              <a:spcAft>
                <a:spcPts val="400"/>
              </a:spcAft>
              <a:buClr>
                <a:srgbClr val="0066B3"/>
              </a:buClr>
              <a:buSzPct val="80000"/>
              <a:buFont typeface="Wingdings" panose="05000000000000000000" pitchFamily="2" charset="2"/>
              <a:buChar char="n"/>
              <a:defRPr sz="1600">
                <a:solidFill>
                  <a:schemeClr val="tx1"/>
                </a:solidFill>
                <a:latin typeface="Arial" panose="020B0604020202020204" pitchFamily="34" charset="0"/>
              </a:defRPr>
            </a:lvl3pPr>
            <a:lvl4pPr marL="1600200" indent="-228600" defTabSz="1041400">
              <a:spcBef>
                <a:spcPct val="20000"/>
              </a:spcBef>
              <a:buChar char="–"/>
              <a:defRPr sz="2100">
                <a:solidFill>
                  <a:schemeClr val="tx1"/>
                </a:solidFill>
                <a:latin typeface="Arial" panose="020B0604020202020204" pitchFamily="34" charset="0"/>
              </a:defRPr>
            </a:lvl4pPr>
            <a:lvl5pPr marL="2057400" indent="-228600" defTabSz="1041400">
              <a:spcBef>
                <a:spcPct val="20000"/>
              </a:spcBef>
              <a:buChar char="»"/>
              <a:defRPr sz="2100">
                <a:solidFill>
                  <a:schemeClr val="tx1"/>
                </a:solidFill>
                <a:latin typeface="Arial" panose="020B0604020202020204" pitchFamily="34" charset="0"/>
              </a:defRPr>
            </a:lvl5pPr>
            <a:lvl6pPr marL="2514600" indent="-228600" defTabSz="10414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defTabSz="10414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defTabSz="10414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defTabSz="1041400" eaLnBrk="0" fontAlgn="base" hangingPunct="0">
              <a:spcBef>
                <a:spcPct val="20000"/>
              </a:spcBef>
              <a:spcAft>
                <a:spcPct val="0"/>
              </a:spcAft>
              <a:buChar char="»"/>
              <a:defRPr sz="2100">
                <a:solidFill>
                  <a:schemeClr val="tx1"/>
                </a:solidFill>
                <a:latin typeface="Arial" panose="020B0604020202020204" pitchFamily="34" charset="0"/>
              </a:defRPr>
            </a:lvl9pPr>
          </a:lstStyle>
          <a:p>
            <a:pPr eaLnBrk="1" hangingPunct="1">
              <a:lnSpc>
                <a:spcPct val="100000"/>
              </a:lnSpc>
            </a:pPr>
            <a:r>
              <a:rPr lang="de-DE" altLang="de-DE" sz="2177" b="0"/>
              <a:t>Abfälle im Sinne dieses Gesetzes sind alle Stoffe oder Gegenstände, derer sich ihr Besitzer entledigt, entledigen will oder entledigen muss.</a:t>
            </a:r>
          </a:p>
        </p:txBody>
      </p:sp>
    </p:spTree>
    <p:extLst>
      <p:ext uri="{BB962C8B-B14F-4D97-AF65-F5344CB8AC3E}">
        <p14:creationId xmlns:p14="http://schemas.microsoft.com/office/powerpoint/2010/main" val="33233610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itel 1"/>
          <p:cNvSpPr>
            <a:spLocks noGrp="1"/>
          </p:cNvSpPr>
          <p:nvPr>
            <p:ph type="title"/>
          </p:nvPr>
        </p:nvSpPr>
        <p:spPr/>
        <p:txBody>
          <a:bodyPr/>
          <a:lstStyle/>
          <a:p>
            <a:pPr eaLnBrk="1" hangingPunct="1">
              <a:buFont typeface="Wingdings 3" panose="05040102010807070707" pitchFamily="18" charset="2"/>
              <a:buNone/>
            </a:pPr>
            <a:r>
              <a:rPr lang="de-DE" altLang="de-DE" smtClean="0"/>
              <a:t>Grundbegriffe des KrWG</a:t>
            </a:r>
          </a:p>
        </p:txBody>
      </p:sp>
      <p:sp>
        <p:nvSpPr>
          <p:cNvPr id="3" name="Inhaltsplatzhalter 2"/>
          <p:cNvSpPr>
            <a:spLocks noGrp="1"/>
          </p:cNvSpPr>
          <p:nvPr>
            <p:ph idx="1"/>
          </p:nvPr>
        </p:nvSpPr>
        <p:spPr>
          <a:xfrm>
            <a:off x="2067304" y="1510402"/>
            <a:ext cx="7910529" cy="4346903"/>
          </a:xfrm>
        </p:spPr>
        <p:txBody>
          <a:bodyPr/>
          <a:lstStyle/>
          <a:p>
            <a:pPr marL="472275" lvl="1" indent="0" eaLnBrk="1" hangingPunct="1">
              <a:buClr>
                <a:srgbClr val="235AA6"/>
              </a:buClr>
              <a:buNone/>
            </a:pPr>
            <a:r>
              <a:rPr lang="de-DE" altLang="de-DE" smtClean="0"/>
              <a:t>§ 5 Ende der Abfalleigenschaft</a:t>
            </a:r>
          </a:p>
          <a:p>
            <a:pPr marL="472275" lvl="1" indent="0" eaLnBrk="1" hangingPunct="1">
              <a:buClr>
                <a:srgbClr val="235AA6"/>
              </a:buClr>
              <a:buNone/>
            </a:pPr>
            <a:r>
              <a:rPr lang="de-DE" altLang="de-DE" smtClean="0"/>
              <a:t>(1) Die Abfalleigenschaft eines Stoffes oder Gegenstandes endet, wenn dieser ein Recycling oder ein anderes Verwertungsverfahren durchlaufen hat und so beschaffen ist, dass</a:t>
            </a:r>
          </a:p>
          <a:p>
            <a:pPr marL="472275" lvl="1" indent="0" eaLnBrk="1" hangingPunct="1">
              <a:buClr>
                <a:srgbClr val="235AA6"/>
              </a:buClr>
              <a:buNone/>
            </a:pPr>
            <a:r>
              <a:rPr lang="de-DE" altLang="de-DE" smtClean="0"/>
              <a:t>1.</a:t>
            </a:r>
          </a:p>
          <a:p>
            <a:pPr marL="472275" lvl="1" indent="0" eaLnBrk="1" hangingPunct="1">
              <a:buClr>
                <a:srgbClr val="235AA6"/>
              </a:buClr>
              <a:buNone/>
            </a:pPr>
            <a:r>
              <a:rPr lang="de-DE" altLang="de-DE" smtClean="0"/>
              <a:t>er üblicherweise für bestimmte Zwecke verwendet wird,</a:t>
            </a:r>
          </a:p>
          <a:p>
            <a:pPr marL="472275" lvl="1" indent="0" eaLnBrk="1" hangingPunct="1">
              <a:buClr>
                <a:srgbClr val="235AA6"/>
              </a:buClr>
              <a:buNone/>
            </a:pPr>
            <a:r>
              <a:rPr lang="de-DE" altLang="de-DE" smtClean="0"/>
              <a:t>2.</a:t>
            </a:r>
          </a:p>
          <a:p>
            <a:pPr marL="472275" lvl="1" indent="0" eaLnBrk="1" hangingPunct="1">
              <a:buClr>
                <a:srgbClr val="235AA6"/>
              </a:buClr>
              <a:buNone/>
            </a:pPr>
            <a:r>
              <a:rPr lang="de-DE" altLang="de-DE" smtClean="0"/>
              <a:t>ein Markt für ihn oder eine Nachfrage nach ihm besteht,</a:t>
            </a:r>
          </a:p>
          <a:p>
            <a:pPr marL="472275" lvl="1" indent="0" eaLnBrk="1" hangingPunct="1">
              <a:buClr>
                <a:srgbClr val="235AA6"/>
              </a:buClr>
              <a:buNone/>
            </a:pPr>
            <a:r>
              <a:rPr lang="de-DE" altLang="de-DE" smtClean="0"/>
              <a:t>3.</a:t>
            </a:r>
          </a:p>
          <a:p>
            <a:pPr marL="472275" lvl="1" indent="0" eaLnBrk="1" hangingPunct="1">
              <a:buClr>
                <a:srgbClr val="235AA6"/>
              </a:buClr>
              <a:buNone/>
            </a:pPr>
            <a:r>
              <a:rPr lang="de-DE" altLang="de-DE" smtClean="0"/>
              <a:t>er alle für seine jeweilige Zweckbestimmung geltenden technischen Anforderungen sowie alle Rechtsvorschriften und anwendbaren Normen für Erzeugnisse erfüllt sowie</a:t>
            </a:r>
          </a:p>
          <a:p>
            <a:pPr marL="472275" lvl="1" indent="0" eaLnBrk="1" hangingPunct="1">
              <a:buClr>
                <a:srgbClr val="235AA6"/>
              </a:buClr>
              <a:buNone/>
            </a:pPr>
            <a:r>
              <a:rPr lang="de-DE" altLang="de-DE" smtClean="0"/>
              <a:t>4.</a:t>
            </a:r>
          </a:p>
          <a:p>
            <a:pPr marL="472275" lvl="1" indent="0" eaLnBrk="1" hangingPunct="1">
              <a:buClr>
                <a:srgbClr val="235AA6"/>
              </a:buClr>
              <a:buNone/>
            </a:pPr>
            <a:r>
              <a:rPr lang="de-DE" altLang="de-DE" smtClean="0"/>
              <a:t>seine Verwendung insgesamt nicht zu schädlichen Auswirkungen auf Mensch oder Umwelt führt.</a:t>
            </a:r>
          </a:p>
        </p:txBody>
      </p:sp>
    </p:spTree>
    <p:extLst>
      <p:ext uri="{BB962C8B-B14F-4D97-AF65-F5344CB8AC3E}">
        <p14:creationId xmlns:p14="http://schemas.microsoft.com/office/powerpoint/2010/main" val="31605604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itel 1"/>
          <p:cNvSpPr>
            <a:spLocks noGrp="1"/>
          </p:cNvSpPr>
          <p:nvPr>
            <p:ph type="title"/>
          </p:nvPr>
        </p:nvSpPr>
        <p:spPr/>
        <p:txBody>
          <a:bodyPr/>
          <a:lstStyle/>
          <a:p>
            <a:pPr eaLnBrk="1" hangingPunct="1">
              <a:buFont typeface="Wingdings 3" panose="05040102010807070707" pitchFamily="18" charset="2"/>
              <a:buNone/>
            </a:pPr>
            <a:r>
              <a:rPr lang="de-DE" altLang="de-DE" smtClean="0"/>
              <a:t>Grundsätze und Grundpflichten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 6 KrWG</a:t>
            </a:r>
          </a:p>
          <a:p>
            <a:pPr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Abs.1: Fünfstufige Pflichtenhierarchie für Maßnahmen der Abfallvermeidung und Abfallbewirtschaftung</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Abs.2: ausgehend von der Rangfolge des Abs.1 hat diejenige Maßnahme Vorrang, die den Schutz von Mensch und Umwelt am besten gewährleistet</a:t>
            </a:r>
          </a:p>
        </p:txBody>
      </p:sp>
    </p:spTree>
    <p:extLst>
      <p:ext uri="{BB962C8B-B14F-4D97-AF65-F5344CB8AC3E}">
        <p14:creationId xmlns:p14="http://schemas.microsoft.com/office/powerpoint/2010/main" val="1388858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520700"/>
            <a:ext cx="8596313" cy="5278438"/>
          </a:xfrm>
        </p:spPr>
        <p:txBody>
          <a:bodyPr>
            <a:noAutofit/>
          </a:bodyPr>
          <a:lstStyle/>
          <a:p>
            <a:pPr marL="0" indent="0">
              <a:buNone/>
            </a:pPr>
            <a:r>
              <a:rPr lang="de-DE" sz="2400" b="1" dirty="0" smtClean="0">
                <a:solidFill>
                  <a:srgbClr val="0070C0"/>
                </a:solidFill>
              </a:rPr>
              <a:t>Schutzzwecke des Umweltschutzes</a:t>
            </a:r>
          </a:p>
          <a:p>
            <a:pPr marL="0" indent="0">
              <a:buNone/>
            </a:pPr>
            <a:endParaRPr lang="de-DE" sz="2400" b="1" dirty="0"/>
          </a:p>
          <a:p>
            <a:pPr marL="0" indent="0">
              <a:buNone/>
            </a:pPr>
            <a:endParaRPr lang="de-DE" sz="2400" dirty="0" smtClean="0"/>
          </a:p>
          <a:p>
            <a:pPr marL="0" indent="0">
              <a:buNone/>
            </a:pPr>
            <a:endParaRPr lang="de-DE" sz="2400" dirty="0"/>
          </a:p>
          <a:p>
            <a:pPr marL="0" indent="0">
              <a:buNone/>
            </a:pPr>
            <a:endParaRPr lang="de-DE" sz="2400" dirty="0" smtClean="0"/>
          </a:p>
          <a:p>
            <a:pPr marL="0" indent="0">
              <a:buNone/>
            </a:pPr>
            <a:endParaRPr lang="de-DE" sz="2400" dirty="0"/>
          </a:p>
          <a:p>
            <a:pPr marL="0" indent="0">
              <a:buNone/>
            </a:pPr>
            <a:endParaRPr lang="de-DE" sz="2400" dirty="0"/>
          </a:p>
          <a:p>
            <a:pPr marL="0" indent="0">
              <a:buNone/>
            </a:pPr>
            <a:endParaRPr lang="de-DE" sz="2400" dirty="0"/>
          </a:p>
        </p:txBody>
      </p:sp>
      <p:graphicFrame>
        <p:nvGraphicFramePr>
          <p:cNvPr id="2" name="Diagramm 1"/>
          <p:cNvGraphicFramePr/>
          <p:nvPr>
            <p:extLst>
              <p:ext uri="{D42A27DB-BD31-4B8C-83A1-F6EECF244321}">
                <p14:modId xmlns:p14="http://schemas.microsoft.com/office/powerpoint/2010/main" val="410718588"/>
              </p:ext>
            </p:extLst>
          </p:nvPr>
        </p:nvGraphicFramePr>
        <p:xfrm>
          <a:off x="676537" y="121605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651879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Titel 1"/>
          <p:cNvSpPr>
            <a:spLocks noGrp="1"/>
          </p:cNvSpPr>
          <p:nvPr>
            <p:ph type="title"/>
          </p:nvPr>
        </p:nvSpPr>
        <p:spPr/>
        <p:txBody>
          <a:bodyPr/>
          <a:lstStyle/>
          <a:p>
            <a:pPr eaLnBrk="1" hangingPunct="1">
              <a:buFont typeface="Wingdings 3" panose="05040102010807070707" pitchFamily="18" charset="2"/>
              <a:buNone/>
            </a:pPr>
            <a:r>
              <a:rPr lang="de-DE" altLang="de-DE" smtClean="0"/>
              <a:t>Pflichtenhierarchie</a:t>
            </a:r>
          </a:p>
        </p:txBody>
      </p:sp>
      <p:graphicFrame>
        <p:nvGraphicFramePr>
          <p:cNvPr id="5" name="Inhaltsplatzhalter 4"/>
          <p:cNvGraphicFramePr>
            <a:graphicFrameLocks noGrp="1"/>
          </p:cNvGraphicFramePr>
          <p:nvPr>
            <p:ph idx="1"/>
          </p:nvPr>
        </p:nvGraphicFramePr>
        <p:xfrm>
          <a:off x="1985232" y="1118764"/>
          <a:ext cx="8444713" cy="5386502"/>
        </p:xfrm>
        <a:graphic>
          <a:graphicData uri="http://schemas.openxmlformats.org/drawingml/2006/table">
            <a:tbl>
              <a:tblPr firstRow="1" bandRow="1">
                <a:tableStyleId>{10A1B5D5-9B99-4C35-A422-299274C87663}</a:tableStyleId>
              </a:tblPr>
              <a:tblGrid>
                <a:gridCol w="4216215">
                  <a:extLst>
                    <a:ext uri="{9D8B030D-6E8A-4147-A177-3AD203B41FA5}">
                      <a16:colId xmlns:a16="http://schemas.microsoft.com/office/drawing/2014/main" val="20000"/>
                    </a:ext>
                  </a:extLst>
                </a:gridCol>
                <a:gridCol w="4228498">
                  <a:extLst>
                    <a:ext uri="{9D8B030D-6E8A-4147-A177-3AD203B41FA5}">
                      <a16:colId xmlns:a16="http://schemas.microsoft.com/office/drawing/2014/main" val="20001"/>
                    </a:ext>
                  </a:extLst>
                </a:gridCol>
              </a:tblGrid>
              <a:tr h="475776">
                <a:tc>
                  <a:txBody>
                    <a:bodyPr/>
                    <a:lstStyle/>
                    <a:p>
                      <a:pPr algn="ctr"/>
                      <a:r>
                        <a:rPr lang="de-DE" sz="1600" dirty="0" smtClean="0"/>
                        <a:t>Abfallhierarchie</a:t>
                      </a:r>
                      <a:endParaRPr lang="de-DE" sz="1600" dirty="0"/>
                    </a:p>
                  </a:txBody>
                  <a:tcPr marL="82939" marR="82939" marT="41469" marB="41469"/>
                </a:tc>
                <a:tc>
                  <a:txBody>
                    <a:bodyPr/>
                    <a:lstStyle/>
                    <a:p>
                      <a:pPr algn="ctr"/>
                      <a:r>
                        <a:rPr lang="de-DE" sz="1600" dirty="0" smtClean="0"/>
                        <a:t>Grundpflichten</a:t>
                      </a:r>
                      <a:endParaRPr lang="de-DE" sz="1600" dirty="0"/>
                    </a:p>
                  </a:txBody>
                  <a:tcPr marL="82939" marR="82939" marT="41469" marB="41469"/>
                </a:tc>
                <a:extLst>
                  <a:ext uri="{0D108BD9-81ED-4DB2-BD59-A6C34878D82A}">
                    <a16:rowId xmlns:a16="http://schemas.microsoft.com/office/drawing/2014/main" val="10000"/>
                  </a:ext>
                </a:extLst>
              </a:tr>
              <a:tr h="995272">
                <a:tc>
                  <a:txBody>
                    <a:bodyPr/>
                    <a:lstStyle/>
                    <a:p>
                      <a:pPr marL="342900" indent="-342900">
                        <a:buAutoNum type="arabicPeriod"/>
                      </a:pPr>
                      <a:r>
                        <a:rPr lang="de-DE" sz="1600" dirty="0" smtClean="0"/>
                        <a:t>Vermeidung von Abfällen</a:t>
                      </a:r>
                    </a:p>
                    <a:p>
                      <a:pPr marL="800100" lvl="1" indent="-342900">
                        <a:buNone/>
                      </a:pPr>
                      <a:r>
                        <a:rPr lang="de-DE" sz="1600" dirty="0" smtClean="0"/>
                        <a:t>§ 3 Abs.20 </a:t>
                      </a:r>
                      <a:r>
                        <a:rPr lang="de-DE" sz="1600" dirty="0" err="1" smtClean="0"/>
                        <a:t>KrWG</a:t>
                      </a:r>
                      <a:endParaRPr lang="de-DE" sz="1600" dirty="0"/>
                    </a:p>
                  </a:txBody>
                  <a:tcPr marL="82939" marR="82939" marT="41469" marB="41469"/>
                </a:tc>
                <a:tc>
                  <a:txBody>
                    <a:bodyPr/>
                    <a:lstStyle/>
                    <a:p>
                      <a:pPr>
                        <a:buFont typeface="Arial" pitchFamily="34" charset="0"/>
                        <a:buChar char="•"/>
                      </a:pPr>
                      <a:r>
                        <a:rPr lang="de-DE" sz="1600" baseline="0" dirty="0" smtClean="0"/>
                        <a:t> </a:t>
                      </a:r>
                      <a:r>
                        <a:rPr lang="de-DE" sz="1500" baseline="0" dirty="0" smtClean="0"/>
                        <a:t>§ 7 Abs.1 </a:t>
                      </a:r>
                      <a:r>
                        <a:rPr lang="de-DE" sz="1500" baseline="0" dirty="0" err="1" smtClean="0"/>
                        <a:t>KrWG</a:t>
                      </a:r>
                      <a:r>
                        <a:rPr lang="de-DE" sz="1500" baseline="0" dirty="0" smtClean="0"/>
                        <a:t> verweist auf § 13 </a:t>
                      </a:r>
                      <a:r>
                        <a:rPr lang="de-DE" sz="1500" baseline="0" dirty="0" err="1" smtClean="0"/>
                        <a:t>KrWG</a:t>
                      </a:r>
                      <a:r>
                        <a:rPr lang="de-DE" sz="1500" baseline="0" dirty="0" smtClean="0"/>
                        <a:t> f. die anlagenbezogene Abfallvermeidung u. auf </a:t>
                      </a:r>
                      <a:r>
                        <a:rPr lang="de-DE" sz="1500" baseline="0" dirty="0" err="1" smtClean="0"/>
                        <a:t>RVOen</a:t>
                      </a:r>
                      <a:r>
                        <a:rPr lang="de-DE" sz="1500" baseline="0" dirty="0" smtClean="0"/>
                        <a:t> für die produktbezogene Abfallvermeidung, z.B. VerpackV</a:t>
                      </a:r>
                      <a:endParaRPr lang="de-DE" sz="1500" dirty="0"/>
                    </a:p>
                  </a:txBody>
                  <a:tcPr marL="82939" marR="82939" marT="41469" marB="41469"/>
                </a:tc>
                <a:extLst>
                  <a:ext uri="{0D108BD9-81ED-4DB2-BD59-A6C34878D82A}">
                    <a16:rowId xmlns:a16="http://schemas.microsoft.com/office/drawing/2014/main" val="10001"/>
                  </a:ext>
                </a:extLst>
              </a:tr>
              <a:tr h="796636">
                <a:tc>
                  <a:txBody>
                    <a:bodyPr/>
                    <a:lstStyle/>
                    <a:p>
                      <a:pPr lvl="0"/>
                      <a:r>
                        <a:rPr lang="de-DE" sz="1600" dirty="0" smtClean="0"/>
                        <a:t>2. Vorbereitung zur Wiederverwendung</a:t>
                      </a:r>
                    </a:p>
                    <a:p>
                      <a:pPr lvl="1"/>
                      <a:r>
                        <a:rPr lang="de-DE" sz="1600" dirty="0" smtClean="0"/>
                        <a:t>§ 3 Abs.24 </a:t>
                      </a:r>
                      <a:r>
                        <a:rPr lang="de-DE" sz="1600" dirty="0" err="1" smtClean="0"/>
                        <a:t>KrWG</a:t>
                      </a:r>
                      <a:endParaRPr lang="de-DE" sz="1600" dirty="0"/>
                    </a:p>
                  </a:txBody>
                  <a:tcPr marL="82939" marR="82939" marT="41469" marB="41469"/>
                </a:tc>
                <a:tc rowSpan="3">
                  <a:txBody>
                    <a:bodyPr/>
                    <a:lstStyle/>
                    <a:p>
                      <a:pPr>
                        <a:buFont typeface="Arial" pitchFamily="34" charset="0"/>
                        <a:buChar char="•"/>
                      </a:pPr>
                      <a:r>
                        <a:rPr lang="de-DE" sz="1600" dirty="0" smtClean="0"/>
                        <a:t> § 7 Abs.1 </a:t>
                      </a:r>
                      <a:r>
                        <a:rPr lang="de-DE" sz="1600" dirty="0" err="1" smtClean="0"/>
                        <a:t>KrWG</a:t>
                      </a:r>
                      <a:r>
                        <a:rPr lang="de-DE" sz="1600" baseline="0" dirty="0" smtClean="0"/>
                        <a:t> </a:t>
                      </a:r>
                      <a:r>
                        <a:rPr lang="de-DE" sz="1600" baseline="0" dirty="0" err="1" smtClean="0"/>
                        <a:t>i.V.m</a:t>
                      </a:r>
                      <a:r>
                        <a:rPr lang="de-DE" sz="1600" baseline="0" dirty="0" smtClean="0"/>
                        <a:t>. § 13 </a:t>
                      </a:r>
                      <a:r>
                        <a:rPr lang="de-DE" sz="1600" baseline="0" dirty="0" err="1" smtClean="0"/>
                        <a:t>KrWG</a:t>
                      </a:r>
                      <a:r>
                        <a:rPr lang="de-DE" sz="1600" baseline="0" dirty="0" smtClean="0"/>
                        <a:t> und </a:t>
                      </a:r>
                      <a:r>
                        <a:rPr lang="de-DE" sz="1600" baseline="0" dirty="0" err="1" smtClean="0"/>
                        <a:t>RVOen</a:t>
                      </a:r>
                      <a:endParaRPr lang="de-DE" sz="1600" baseline="0" dirty="0" smtClean="0"/>
                    </a:p>
                    <a:p>
                      <a:pPr>
                        <a:buFont typeface="Arial" pitchFamily="34" charset="0"/>
                        <a:buChar char="•"/>
                      </a:pPr>
                      <a:r>
                        <a:rPr lang="de-DE" sz="1600" baseline="0" dirty="0" smtClean="0"/>
                        <a:t> § 7 Abs.2 S.1: Verwertungspflicht für Erzeuger und Besitzer; Einschränkung durch Abs.4</a:t>
                      </a:r>
                    </a:p>
                    <a:p>
                      <a:pPr>
                        <a:buFont typeface="Arial" pitchFamily="34" charset="0"/>
                        <a:buChar char="•"/>
                      </a:pPr>
                      <a:r>
                        <a:rPr lang="de-DE" sz="1600" baseline="0" dirty="0" smtClean="0"/>
                        <a:t> § 7 Abs.2 S.2: </a:t>
                      </a:r>
                      <a:r>
                        <a:rPr lang="de-DE" sz="1600" baseline="0" dirty="0" err="1" smtClean="0"/>
                        <a:t>grds</a:t>
                      </a:r>
                      <a:r>
                        <a:rPr lang="de-DE" sz="1600" baseline="0" dirty="0" smtClean="0"/>
                        <a:t>. Vorrang der Verwertung vor Beseitigung</a:t>
                      </a:r>
                    </a:p>
                    <a:p>
                      <a:pPr>
                        <a:buFont typeface="Arial" pitchFamily="34" charset="0"/>
                        <a:buChar char="•"/>
                      </a:pPr>
                      <a:r>
                        <a:rPr lang="de-DE" sz="1600" baseline="0" dirty="0" smtClean="0"/>
                        <a:t> § 7 Abs.3: Verwertung ordnungsgemäß und schadlos</a:t>
                      </a:r>
                    </a:p>
                    <a:p>
                      <a:pPr>
                        <a:buFont typeface="Arial" pitchFamily="34" charset="0"/>
                        <a:buChar char="•"/>
                      </a:pPr>
                      <a:r>
                        <a:rPr lang="de-DE" sz="1600" baseline="0" dirty="0" smtClean="0"/>
                        <a:t> § 9: getrennt halten und behandeln</a:t>
                      </a:r>
                    </a:p>
                    <a:p>
                      <a:pPr>
                        <a:buFont typeface="Arial" pitchFamily="34" charset="0"/>
                        <a:buChar char="•"/>
                      </a:pPr>
                      <a:r>
                        <a:rPr lang="de-DE" sz="1600" baseline="0" dirty="0" smtClean="0"/>
                        <a:t> § 14: getrennt sammeln</a:t>
                      </a:r>
                      <a:endParaRPr lang="de-DE" sz="1600" dirty="0"/>
                    </a:p>
                  </a:txBody>
                  <a:tcPr marL="82939" marR="82939" marT="41469" marB="41469"/>
                </a:tc>
                <a:extLst>
                  <a:ext uri="{0D108BD9-81ED-4DB2-BD59-A6C34878D82A}">
                    <a16:rowId xmlns:a16="http://schemas.microsoft.com/office/drawing/2014/main" val="10002"/>
                  </a:ext>
                </a:extLst>
              </a:tr>
              <a:tr h="821204">
                <a:tc>
                  <a:txBody>
                    <a:bodyPr/>
                    <a:lstStyle/>
                    <a:p>
                      <a:r>
                        <a:rPr lang="de-DE" sz="1600" dirty="0" smtClean="0"/>
                        <a:t>3. Recycling</a:t>
                      </a:r>
                    </a:p>
                    <a:p>
                      <a:pPr lvl="1"/>
                      <a:r>
                        <a:rPr lang="de-DE" sz="1600" dirty="0" smtClean="0"/>
                        <a:t>§ 3 Abs.25 </a:t>
                      </a:r>
                      <a:r>
                        <a:rPr lang="de-DE" sz="1600" dirty="0" err="1" smtClean="0"/>
                        <a:t>KrWG</a:t>
                      </a:r>
                      <a:endParaRPr lang="de-DE" sz="1600" dirty="0"/>
                    </a:p>
                  </a:txBody>
                  <a:tcPr marL="82939" marR="82939" marT="41469" marB="41469"/>
                </a:tc>
                <a:tc vMerge="1">
                  <a:txBody>
                    <a:bodyPr/>
                    <a:lstStyle/>
                    <a:p>
                      <a:endParaRPr lang="de-DE" dirty="0"/>
                    </a:p>
                  </a:txBody>
                  <a:tcPr/>
                </a:tc>
                <a:extLst>
                  <a:ext uri="{0D108BD9-81ED-4DB2-BD59-A6C34878D82A}">
                    <a16:rowId xmlns:a16="http://schemas.microsoft.com/office/drawing/2014/main" val="10003"/>
                  </a:ext>
                </a:extLst>
              </a:tr>
              <a:tr h="1202097">
                <a:tc>
                  <a:txBody>
                    <a:bodyPr/>
                    <a:lstStyle/>
                    <a:p>
                      <a:r>
                        <a:rPr lang="de-DE" sz="1600" dirty="0" smtClean="0"/>
                        <a:t>4. Sonstige Verwertung</a:t>
                      </a:r>
                    </a:p>
                    <a:p>
                      <a:pPr lvl="1"/>
                      <a:r>
                        <a:rPr lang="de-DE" sz="1600" dirty="0" smtClean="0"/>
                        <a:t>§ 3 Abs.23 </a:t>
                      </a:r>
                      <a:r>
                        <a:rPr lang="de-DE" sz="1600" dirty="0" err="1" smtClean="0"/>
                        <a:t>KrWG</a:t>
                      </a:r>
                      <a:endParaRPr lang="de-DE" sz="1600" dirty="0" smtClean="0"/>
                    </a:p>
                  </a:txBody>
                  <a:tcPr marL="82939" marR="82939" marT="41469" marB="41469"/>
                </a:tc>
                <a:tc vMerge="1">
                  <a:txBody>
                    <a:bodyPr/>
                    <a:lstStyle/>
                    <a:p>
                      <a:endParaRPr lang="de-DE" dirty="0"/>
                    </a:p>
                  </a:txBody>
                  <a:tcPr/>
                </a:tc>
                <a:extLst>
                  <a:ext uri="{0D108BD9-81ED-4DB2-BD59-A6C34878D82A}">
                    <a16:rowId xmlns:a16="http://schemas.microsoft.com/office/drawing/2014/main" val="10004"/>
                  </a:ext>
                </a:extLst>
              </a:tr>
              <a:tr h="1078211">
                <a:tc>
                  <a:txBody>
                    <a:bodyPr/>
                    <a:lstStyle/>
                    <a:p>
                      <a:pPr lvl="0"/>
                      <a:r>
                        <a:rPr lang="de-DE" sz="1600" dirty="0" smtClean="0"/>
                        <a:t>5. Beseitigung von Abfällen</a:t>
                      </a:r>
                    </a:p>
                    <a:p>
                      <a:pPr lvl="1"/>
                      <a:r>
                        <a:rPr lang="de-DE" sz="1600" dirty="0" smtClean="0"/>
                        <a:t>§ 3 Abs.26 </a:t>
                      </a:r>
                      <a:r>
                        <a:rPr lang="de-DE" sz="1600" dirty="0" err="1" smtClean="0"/>
                        <a:t>KrWG</a:t>
                      </a:r>
                      <a:endParaRPr lang="de-DE" sz="1600" dirty="0" smtClean="0"/>
                    </a:p>
                  </a:txBody>
                  <a:tcPr marL="82939" marR="82939" marT="41469" marB="41469"/>
                </a:tc>
                <a:tc>
                  <a:txBody>
                    <a:bodyPr/>
                    <a:lstStyle/>
                    <a:p>
                      <a:pPr>
                        <a:buFont typeface="Arial" pitchFamily="34" charset="0"/>
                        <a:buChar char="•"/>
                      </a:pPr>
                      <a:r>
                        <a:rPr lang="de-DE" sz="1600" dirty="0" smtClean="0"/>
                        <a:t> § 15: Beseitigungspflicht für Erzeuger/Besitzer; Verminderung von Menge</a:t>
                      </a:r>
                      <a:r>
                        <a:rPr lang="de-DE" sz="1600" baseline="0" dirty="0" smtClean="0"/>
                        <a:t> und Schädlichkeit; getrennt halten und behandeln</a:t>
                      </a:r>
                      <a:endParaRPr lang="de-DE" sz="1600" dirty="0"/>
                    </a:p>
                  </a:txBody>
                  <a:tcPr marL="82939" marR="82939" marT="41469" marB="41469"/>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644008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8418" name="Titel 1"/>
          <p:cNvSpPr>
            <a:spLocks noGrp="1"/>
          </p:cNvSpPr>
          <p:nvPr>
            <p:ph type="title"/>
          </p:nvPr>
        </p:nvSpPr>
        <p:spPr/>
        <p:txBody>
          <a:bodyPr/>
          <a:lstStyle/>
          <a:p>
            <a:pPr eaLnBrk="1" hangingPunct="1">
              <a:buFont typeface="Wingdings 3" panose="05040102010807070707" pitchFamily="18" charset="2"/>
              <a:buNone/>
            </a:pPr>
            <a:r>
              <a:rPr lang="de-DE" altLang="de-DE" smtClean="0"/>
              <a:t>Abfallrechtliche Instrumentarien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Abfallwirtschaftspläne, §§ 30 ff. KrWG</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Überlassungspflichten</a:t>
            </a:r>
          </a:p>
          <a:p>
            <a:pPr lvl="1" eaLnBrk="1" hangingPunct="1">
              <a:buClr>
                <a:srgbClr val="235AA6"/>
              </a:buClr>
              <a:buFont typeface="Wingdings" panose="05000000000000000000" pitchFamily="2" charset="2"/>
              <a:buChar char="Ø"/>
            </a:pPr>
            <a:r>
              <a:rPr lang="de-DE" altLang="de-DE" sz="1995"/>
              <a:t>Grundpflicht des Abfallerzeugers (§ 3 Abs.8 KrWG) und Abfallbesitzers (§ 3 Abs.9 KrWG) zur Verwertung (§ 7 Abs.2 S.1 KrWG) und Beseitigung (§ 15 Abs.1 S.1 KrWG)</a:t>
            </a:r>
          </a:p>
          <a:p>
            <a:pPr lvl="1" eaLnBrk="1" hangingPunct="1">
              <a:buClr>
                <a:srgbClr val="235AA6"/>
              </a:buClr>
              <a:buFont typeface="Wingdings" panose="05000000000000000000" pitchFamily="2" charset="2"/>
              <a:buChar char="Ø"/>
            </a:pPr>
            <a:r>
              <a:rPr lang="de-DE" altLang="de-DE" sz="1995"/>
              <a:t>Ausnahme: Überlassung an den öffentlichen Entsorgungsträger, § 17 KrWG</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Zulassungserfordernisse für Abfallentsorgungsanlagen</a:t>
            </a:r>
          </a:p>
          <a:p>
            <a:pPr lvl="1" eaLnBrk="1" hangingPunct="1">
              <a:buClr>
                <a:srgbClr val="235AA6"/>
              </a:buClr>
              <a:buFont typeface="Wingdings" panose="05000000000000000000" pitchFamily="2" charset="2"/>
              <a:buChar char="Ø"/>
            </a:pPr>
            <a:r>
              <a:rPr lang="de-DE" altLang="de-DE" sz="1995"/>
              <a:t>§ 35 Abs.1 KrWG: Genehmigung gem. BImSchG für die Errichtung und den Betrieb von Abfallentsorgungsanlagen</a:t>
            </a:r>
          </a:p>
          <a:p>
            <a:pPr lvl="1" eaLnBrk="1" hangingPunct="1">
              <a:buClr>
                <a:srgbClr val="235AA6"/>
              </a:buClr>
              <a:buFont typeface="Wingdings" panose="05000000000000000000" pitchFamily="2" charset="2"/>
              <a:buChar char="Ø"/>
            </a:pPr>
            <a:r>
              <a:rPr lang="de-DE" altLang="de-DE" sz="1995"/>
              <a:t>§ 35 Abs.2 KrWG: Planfeststellungsverfahren für Deponie</a:t>
            </a:r>
          </a:p>
        </p:txBody>
      </p:sp>
    </p:spTree>
    <p:extLst>
      <p:ext uri="{BB962C8B-B14F-4D97-AF65-F5344CB8AC3E}">
        <p14:creationId xmlns:p14="http://schemas.microsoft.com/office/powerpoint/2010/main" val="164111036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Titel 1"/>
          <p:cNvSpPr>
            <a:spLocks noGrp="1"/>
          </p:cNvSpPr>
          <p:nvPr>
            <p:ph type="title"/>
          </p:nvPr>
        </p:nvSpPr>
        <p:spPr/>
        <p:txBody>
          <a:bodyPr/>
          <a:lstStyle/>
          <a:p>
            <a:pPr marL="0" indent="0">
              <a:buNone/>
            </a:pPr>
            <a:r>
              <a:rPr lang="de-DE" altLang="de-DE" smtClean="0"/>
              <a:t>Genehmigungspflicht</a:t>
            </a:r>
          </a:p>
        </p:txBody>
      </p:sp>
      <p:sp>
        <p:nvSpPr>
          <p:cNvPr id="189443" name="Inhaltsplatzhalter 2"/>
          <p:cNvSpPr>
            <a:spLocks noGrp="1"/>
          </p:cNvSpPr>
          <p:nvPr>
            <p:ph idx="1"/>
          </p:nvPr>
        </p:nvSpPr>
        <p:spPr>
          <a:xfrm>
            <a:off x="2327916" y="1510402"/>
            <a:ext cx="7704631" cy="4708306"/>
          </a:xfrm>
        </p:spPr>
        <p:txBody>
          <a:bodyPr/>
          <a:lstStyle/>
          <a:p>
            <a:pPr algn="ctr"/>
            <a:r>
              <a:rPr lang="de-DE" altLang="de-DE" dirty="0" smtClean="0">
                <a:solidFill>
                  <a:srgbClr val="333333"/>
                </a:solidFill>
              </a:rPr>
              <a:t>§ 35</a:t>
            </a:r>
            <a:br>
              <a:rPr lang="de-DE" altLang="de-DE" dirty="0" smtClean="0">
                <a:solidFill>
                  <a:srgbClr val="333333"/>
                </a:solidFill>
              </a:rPr>
            </a:br>
            <a:r>
              <a:rPr lang="de-DE" altLang="de-DE" dirty="0" smtClean="0">
                <a:solidFill>
                  <a:srgbClr val="333333"/>
                </a:solidFill>
              </a:rPr>
              <a:t>Planfeststellung und Genehmigung</a:t>
            </a:r>
          </a:p>
          <a:p>
            <a:r>
              <a:rPr lang="de-DE" altLang="de-DE" b="0" dirty="0" smtClean="0">
                <a:solidFill>
                  <a:srgbClr val="333333"/>
                </a:solidFill>
                <a:latin typeface="Verdana" panose="020B0604030504040204" pitchFamily="34" charset="0"/>
              </a:rPr>
              <a:t>(1) Die Errichtung und der Betrieb von Anlagen, in denen eine Entsorgung von Abfällen durchgeführt wird, sowie die wesentliche Änderung einer solchen Anlage oder ihres Betriebes bedürfen der Genehmigung nach den Vorschriften des Bundes-Immissionsschutzgesetzes; einer weiteren Zulassung nach diesem Gesetz bedarf es nicht.</a:t>
            </a:r>
          </a:p>
          <a:p>
            <a:r>
              <a:rPr lang="de-DE" altLang="de-DE" b="0" dirty="0" smtClean="0">
                <a:solidFill>
                  <a:srgbClr val="333333"/>
                </a:solidFill>
                <a:latin typeface="Verdana" panose="020B0604030504040204" pitchFamily="34" charset="0"/>
              </a:rPr>
              <a:t>(2) 1Die Errichtung und der Betrieb von Deponien sowie die wesentliche Änderung einer solchen Anlage oder ihres Betriebes bedürfen der Planfeststellung durch die zuständige Behörde. 2In dem Planfeststellungsverfahren ist eine Umweltverträglichkeitsprüfung nach den Vorschriften des Gesetzes über die Umweltverträglichkeitsprüfung durchzuführen</a:t>
            </a:r>
          </a:p>
          <a:p>
            <a:endParaRPr lang="de-DE" altLang="de-DE" dirty="0" smtClean="0"/>
          </a:p>
        </p:txBody>
      </p:sp>
    </p:spTree>
    <p:extLst>
      <p:ext uri="{BB962C8B-B14F-4D97-AF65-F5344CB8AC3E}">
        <p14:creationId xmlns:p14="http://schemas.microsoft.com/office/powerpoint/2010/main" val="164125743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0466" name="Titel 1"/>
          <p:cNvSpPr>
            <a:spLocks noGrp="1"/>
          </p:cNvSpPr>
          <p:nvPr>
            <p:ph type="title"/>
          </p:nvPr>
        </p:nvSpPr>
        <p:spPr/>
        <p:txBody>
          <a:bodyPr/>
          <a:lstStyle/>
          <a:p>
            <a:pPr eaLnBrk="1" hangingPunct="1">
              <a:buFont typeface="Wingdings 3" panose="05040102010807070707" pitchFamily="18" charset="2"/>
              <a:buNone/>
            </a:pPr>
            <a:r>
              <a:rPr lang="de-DE" altLang="de-DE" smtClean="0"/>
              <a:t>Abfallrechtliche Instrumentarien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Anzeige- und Erlaubnispflichten</a:t>
            </a:r>
          </a:p>
          <a:p>
            <a:pPr lvl="1" eaLnBrk="1" hangingPunct="1">
              <a:buClr>
                <a:srgbClr val="235AA6"/>
              </a:buClr>
              <a:buFont typeface="Wingdings" panose="05000000000000000000" pitchFamily="2" charset="2"/>
              <a:buChar char="Ø"/>
            </a:pPr>
            <a:r>
              <a:rPr lang="de-DE" altLang="de-DE" sz="1995"/>
              <a:t>§ 53 Abs.1 KrWG: Anzeigepflicht für Sammler, Beförderer, Händler und Makler von Abfällen</a:t>
            </a:r>
          </a:p>
          <a:p>
            <a:pPr lvl="1" eaLnBrk="1" hangingPunct="1">
              <a:buClr>
                <a:srgbClr val="235AA6"/>
              </a:buClr>
              <a:buFont typeface="Wingdings" panose="05000000000000000000" pitchFamily="2" charset="2"/>
              <a:buChar char="Ø"/>
            </a:pPr>
            <a:r>
              <a:rPr lang="de-DE" altLang="de-DE" sz="1995"/>
              <a:t>§ 53 Abs.3 KrWG: Bedingungen, Befristungen und Auflagen möglich</a:t>
            </a:r>
          </a:p>
          <a:p>
            <a:pPr lvl="1" eaLnBrk="1" hangingPunct="1">
              <a:buClr>
                <a:srgbClr val="235AA6"/>
              </a:buClr>
              <a:buFont typeface="Wingdings" panose="05000000000000000000" pitchFamily="2" charset="2"/>
              <a:buChar char="Ø"/>
            </a:pPr>
            <a:r>
              <a:rPr lang="de-DE" altLang="de-DE" sz="1995"/>
              <a:t>§ 54 KrWG: Erlaubnispflicht bei </a:t>
            </a:r>
            <a:r>
              <a:rPr lang="de-DE" altLang="de-DE" sz="1995" u="sng"/>
              <a:t>gefährlichen</a:t>
            </a:r>
            <a:r>
              <a:rPr lang="de-DE" altLang="de-DE" sz="1995"/>
              <a:t> Abfällen</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Mitteilungspflichten zur Betriebsorganisation</a:t>
            </a:r>
          </a:p>
          <a:p>
            <a:pPr lvl="1" eaLnBrk="1" hangingPunct="1">
              <a:buClr>
                <a:srgbClr val="235AA6"/>
              </a:buClr>
              <a:buFont typeface="Wingdings" panose="05000000000000000000" pitchFamily="2" charset="2"/>
              <a:buChar char="Ø"/>
            </a:pPr>
            <a:r>
              <a:rPr lang="de-DE" altLang="de-DE" sz="1995"/>
              <a:t>§ 58 KrWG</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Überwachung im Einzelfall</a:t>
            </a:r>
          </a:p>
          <a:p>
            <a:pPr lvl="1" eaLnBrk="1" hangingPunct="1">
              <a:buClr>
                <a:srgbClr val="235AA6"/>
              </a:buClr>
              <a:buFont typeface="Wingdings" panose="05000000000000000000" pitchFamily="2" charset="2"/>
              <a:buChar char="Ø"/>
            </a:pPr>
            <a:r>
              <a:rPr lang="de-DE" altLang="de-DE" sz="1995"/>
              <a:t>§ 51 KrWG</a:t>
            </a:r>
          </a:p>
        </p:txBody>
      </p:sp>
    </p:spTree>
    <p:extLst>
      <p:ext uri="{BB962C8B-B14F-4D97-AF65-F5344CB8AC3E}">
        <p14:creationId xmlns:p14="http://schemas.microsoft.com/office/powerpoint/2010/main" val="384867633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„Abfallrecht“</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A möchte auf seinem Betriebsgrundstück mehrere Abfallverwertungs- und verbrennungsanlagen betreiben. Er stellt einen Antrag auf Genehmigung bei der Immissionsschutzbehörde. Der zuständige Sachbearbeiter stellt sich nun die folgenden Fragen:</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Braucht A eine immissionsschutzrechtliche Genehmigung?</a:t>
            </a:r>
          </a:p>
          <a:p>
            <a:pPr lvl="1" eaLnBrk="1" hangingPunct="1">
              <a:buClr>
                <a:srgbClr val="235AA6"/>
              </a:buClr>
              <a:buFont typeface="Wingdings" panose="05000000000000000000" pitchFamily="2" charset="2"/>
              <a:buChar char="Ø"/>
            </a:pPr>
            <a:r>
              <a:rPr lang="de-DE" altLang="de-DE" sz="1995"/>
              <a:t>§ 35 Abs.1 KrWG</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Warum verbrennt A nicht alle Abfälle, anstatt sie teilweise teuer zu verwerten?</a:t>
            </a:r>
          </a:p>
          <a:p>
            <a:pPr lvl="1" eaLnBrk="1" hangingPunct="1">
              <a:buClr>
                <a:srgbClr val="235AA6"/>
              </a:buClr>
              <a:buFont typeface="Wingdings" panose="05000000000000000000" pitchFamily="2" charset="2"/>
              <a:buChar char="Ø"/>
            </a:pPr>
            <a:r>
              <a:rPr lang="de-DE" altLang="de-DE" sz="1995"/>
              <a:t>§ 7 Abs.2 S.1, 2 KrWG</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endParaRPr lang="de-DE" altLang="de-DE" sz="2177"/>
          </a:p>
        </p:txBody>
      </p:sp>
    </p:spTree>
    <p:extLst>
      <p:ext uri="{BB962C8B-B14F-4D97-AF65-F5344CB8AC3E}">
        <p14:creationId xmlns:p14="http://schemas.microsoft.com/office/powerpoint/2010/main" val="26669950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itel 1"/>
          <p:cNvSpPr>
            <a:spLocks noGrp="1"/>
          </p:cNvSpPr>
          <p:nvPr>
            <p:ph type="title"/>
          </p:nvPr>
        </p:nvSpPr>
        <p:spPr/>
        <p:txBody>
          <a:bodyPr/>
          <a:lstStyle/>
          <a:p>
            <a:pPr marL="0" indent="0">
              <a:buNone/>
            </a:pPr>
            <a:r>
              <a:rPr lang="de-DE" altLang="de-DE" smtClean="0"/>
              <a:t>Übungsfall Abfallrecht</a:t>
            </a:r>
          </a:p>
        </p:txBody>
      </p:sp>
      <p:sp>
        <p:nvSpPr>
          <p:cNvPr id="192515"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solidFill>
                  <a:srgbClr val="000000"/>
                </a:solidFill>
              </a:rPr>
              <a:t>A hat es einmal versäumt, die gelieferten Abfälle getrennt zu halten. Die nachträgliche Trennung ist mit sehr hohen Kosten verbunden. Wie soll die Behörde reagieren?</a:t>
            </a:r>
          </a:p>
          <a:p>
            <a:pPr eaLnBrk="1" hangingPunct="1">
              <a:buClr>
                <a:srgbClr val="235AA6"/>
              </a:buClr>
              <a:buFont typeface="Wingdings" panose="05000000000000000000" pitchFamily="2" charset="2"/>
              <a:buChar char="Ø"/>
            </a:pPr>
            <a:endParaRPr lang="de-DE" altLang="de-DE" sz="2177">
              <a:solidFill>
                <a:srgbClr val="000000"/>
              </a:solidFill>
            </a:endParaRPr>
          </a:p>
          <a:p>
            <a:pPr eaLnBrk="1" hangingPunct="1">
              <a:buClr>
                <a:srgbClr val="235AA6"/>
              </a:buClr>
              <a:buFont typeface="Wingdings" panose="05000000000000000000" pitchFamily="2" charset="2"/>
              <a:buChar char="Ø"/>
            </a:pPr>
            <a:r>
              <a:rPr lang="de-DE" altLang="de-DE" sz="2177">
                <a:solidFill>
                  <a:srgbClr val="000000"/>
                </a:solidFill>
              </a:rPr>
              <a:t>Prüfen Sie hierzu § 9 KrWG!</a:t>
            </a:r>
          </a:p>
          <a:p>
            <a:endParaRPr lang="de-DE" altLang="de-DE" smtClean="0"/>
          </a:p>
        </p:txBody>
      </p:sp>
    </p:spTree>
    <p:extLst>
      <p:ext uri="{BB962C8B-B14F-4D97-AF65-F5344CB8AC3E}">
        <p14:creationId xmlns:p14="http://schemas.microsoft.com/office/powerpoint/2010/main" val="60476844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„Abfallrecht“</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A hat es einmal versäumt, die gelieferten Abfälle getrennt zu halten. Die nachträgliche Trennung ist mit sehr hohen Kosten verbunden. Wie soll die Behörde reagieren?</a:t>
            </a:r>
          </a:p>
          <a:p>
            <a:pPr lvl="1" eaLnBrk="1" hangingPunct="1">
              <a:buClr>
                <a:srgbClr val="235AA6"/>
              </a:buClr>
              <a:buFont typeface="Wingdings" panose="05000000000000000000" pitchFamily="2" charset="2"/>
              <a:buChar char="Ø"/>
            </a:pPr>
            <a:r>
              <a:rPr lang="de-DE" altLang="de-DE" sz="1995"/>
              <a:t>§ 9 Abs.1 KrWG</a:t>
            </a:r>
          </a:p>
          <a:p>
            <a:pPr lvl="1" eaLnBrk="1" hangingPunct="1">
              <a:buClr>
                <a:srgbClr val="235AA6"/>
              </a:buClr>
              <a:buFont typeface="Wingdings" panose="05000000000000000000" pitchFamily="2" charset="2"/>
              <a:buChar char="Ø"/>
            </a:pPr>
            <a:r>
              <a:rPr lang="de-DE" altLang="de-DE" sz="1995"/>
              <a:t>§ 9 Abs.2, 3 KrWG</a:t>
            </a:r>
          </a:p>
          <a:p>
            <a:pPr lvl="2" eaLnBrk="1" hangingPunct="1">
              <a:buClr>
                <a:srgbClr val="235AA6"/>
              </a:buClr>
              <a:buFont typeface="Wingdings" panose="05000000000000000000" pitchFamily="2" charset="2"/>
              <a:buChar char="Ø"/>
            </a:pPr>
            <a:r>
              <a:rPr lang="de-DE" altLang="de-DE" sz="1995"/>
              <a:t>Gefährliche Abfälle?</a:t>
            </a:r>
          </a:p>
          <a:p>
            <a:pPr lvl="2" eaLnBrk="1" hangingPunct="1">
              <a:buClr>
                <a:srgbClr val="235AA6"/>
              </a:buClr>
              <a:buFont typeface="Wingdings" panose="05000000000000000000" pitchFamily="2" charset="2"/>
              <a:buChar char="Ø"/>
            </a:pPr>
            <a:r>
              <a:rPr lang="de-DE" altLang="de-DE" sz="1995"/>
              <a:t>Trennung wirtschaftlich zumutbar?</a:t>
            </a:r>
          </a:p>
          <a:p>
            <a:pPr lvl="2" eaLnBrk="1" hangingPunct="1">
              <a:buClr>
                <a:srgbClr val="235AA6"/>
              </a:buClr>
              <a:buFont typeface="Wingdings" panose="05000000000000000000" pitchFamily="2" charset="2"/>
              <a:buChar char="Ø"/>
            </a:pPr>
            <a:r>
              <a:rPr lang="de-DE" altLang="de-DE" sz="1995"/>
              <a:t>Wohl keine Trennungsverfügung erforderlich</a:t>
            </a:r>
          </a:p>
          <a:p>
            <a:pPr lvl="2"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endParaRPr lang="de-DE" altLang="de-DE" sz="2177"/>
          </a:p>
        </p:txBody>
      </p:sp>
    </p:spTree>
    <p:extLst>
      <p:ext uri="{BB962C8B-B14F-4D97-AF65-F5344CB8AC3E}">
        <p14:creationId xmlns:p14="http://schemas.microsoft.com/office/powerpoint/2010/main" val="36826153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„Abfallrecht“</a:t>
            </a:r>
          </a:p>
        </p:txBody>
      </p:sp>
      <p:sp>
        <p:nvSpPr>
          <p:cNvPr id="3" name="Inhaltsplatzhalter 2"/>
          <p:cNvSpPr>
            <a:spLocks noGrp="1"/>
          </p:cNvSpPr>
          <p:nvPr>
            <p:ph idx="1"/>
          </p:nvPr>
        </p:nvSpPr>
        <p:spPr>
          <a:xfrm>
            <a:off x="1818210" y="1166278"/>
            <a:ext cx="8965938" cy="6028648"/>
          </a:xfrm>
        </p:spPr>
        <p:txBody>
          <a:bodyPr/>
          <a:lstStyle/>
          <a:p>
            <a:pPr eaLnBrk="1" hangingPunct="1">
              <a:buClr>
                <a:srgbClr val="235AA6"/>
              </a:buClr>
              <a:buFont typeface="Wingdings" panose="05000000000000000000" pitchFamily="2" charset="2"/>
              <a:buChar char="Ø"/>
              <a:defRPr/>
            </a:pPr>
            <a:r>
              <a:rPr lang="de-DE" altLang="de-DE" sz="2177" dirty="0"/>
              <a:t>Der Abfall wird auf dem Grundstück im Laufe von drei Monaten vollständig verwertet oder beseitigt. Ist ein Planfeststellungsverfahren notwendig? </a:t>
            </a:r>
          </a:p>
          <a:p>
            <a:pPr marL="0" indent="0" eaLnBrk="1" hangingPunct="1">
              <a:buClr>
                <a:srgbClr val="235AA6"/>
              </a:buClr>
              <a:defRPr/>
            </a:pPr>
            <a:endParaRPr lang="de-DE" altLang="de-DE" sz="2177" dirty="0"/>
          </a:p>
          <a:p>
            <a:pPr marL="0" indent="0" eaLnBrk="1" hangingPunct="1">
              <a:buClr>
                <a:srgbClr val="235AA6"/>
              </a:buClr>
              <a:defRPr/>
            </a:pPr>
            <a:r>
              <a:rPr lang="de-DE" altLang="de-DE" sz="2177" dirty="0"/>
              <a:t>Hilfestellung: Maßgebliche Regelungen finden Sie in § 35 Abs. 2 </a:t>
            </a:r>
            <a:r>
              <a:rPr lang="de-DE" altLang="de-DE" sz="2177" dirty="0" err="1"/>
              <a:t>KrWG</a:t>
            </a:r>
            <a:r>
              <a:rPr lang="de-DE" altLang="de-DE" sz="2177" dirty="0"/>
              <a:t> und § 3 Abs. 27 </a:t>
            </a:r>
            <a:r>
              <a:rPr lang="de-DE" altLang="de-DE" sz="2177" dirty="0" err="1"/>
              <a:t>KrWG</a:t>
            </a:r>
            <a:endParaRPr lang="de-DE" altLang="de-DE" sz="2177" dirty="0"/>
          </a:p>
          <a:p>
            <a:pPr marL="0" indent="0" eaLnBrk="1" hangingPunct="1">
              <a:buClr>
                <a:srgbClr val="235AA6"/>
              </a:buClr>
              <a:defRPr/>
            </a:pPr>
            <a:endParaRPr lang="de-DE" altLang="de-DE" sz="2177" dirty="0"/>
          </a:p>
          <a:p>
            <a:pPr eaLnBrk="1" hangingPunct="1">
              <a:buClr>
                <a:srgbClr val="235AA6"/>
              </a:buClr>
              <a:buFont typeface="Wingdings" panose="05000000000000000000" pitchFamily="2" charset="2"/>
              <a:buChar char="Ø"/>
              <a:defRPr/>
            </a:pPr>
            <a:r>
              <a:rPr lang="de-DE" altLang="de-DE" sz="2177" dirty="0"/>
              <a:t>Besteht für A eine Anzeigepflicht?</a:t>
            </a:r>
          </a:p>
          <a:p>
            <a:pPr marL="0" indent="0" eaLnBrk="1" hangingPunct="1">
              <a:buClr>
                <a:srgbClr val="235AA6"/>
              </a:buClr>
              <a:defRPr/>
            </a:pPr>
            <a:r>
              <a:rPr lang="de-DE" altLang="de-DE" sz="2177" dirty="0"/>
              <a:t>Maßgebliche Regelungen finden Sie in § 18 </a:t>
            </a:r>
            <a:r>
              <a:rPr lang="de-DE" altLang="de-DE" sz="2177" dirty="0" err="1"/>
              <a:t>KrWG</a:t>
            </a:r>
            <a:r>
              <a:rPr lang="de-DE" altLang="de-DE" sz="2177" dirty="0"/>
              <a:t> und § 3 </a:t>
            </a:r>
            <a:r>
              <a:rPr lang="de-DE" altLang="de-DE" sz="2177" dirty="0" err="1"/>
              <a:t>KrWG</a:t>
            </a:r>
            <a:endParaRPr lang="de-DE" altLang="de-DE" sz="2177" dirty="0"/>
          </a:p>
          <a:p>
            <a:pPr marL="0" indent="0" eaLnBrk="1" hangingPunct="1">
              <a:buClr>
                <a:srgbClr val="235AA6"/>
              </a:buClr>
              <a:defRPr/>
            </a:pPr>
            <a:endParaRPr lang="de-DE" altLang="de-DE" sz="2177" dirty="0"/>
          </a:p>
          <a:p>
            <a:pPr lvl="1" eaLnBrk="1" hangingPunct="1">
              <a:buClr>
                <a:srgbClr val="235AA6"/>
              </a:buClr>
              <a:buFont typeface="Wingdings" panose="05000000000000000000" pitchFamily="2" charset="2"/>
              <a:buChar char="Ø"/>
              <a:defRPr/>
            </a:pPr>
            <a:r>
              <a:rPr lang="de-DE" altLang="de-DE" sz="1995" dirty="0"/>
              <a:t>Planfeststellung?</a:t>
            </a:r>
          </a:p>
          <a:p>
            <a:pPr lvl="2" eaLnBrk="1" hangingPunct="1">
              <a:buClr>
                <a:srgbClr val="235AA6"/>
              </a:buClr>
              <a:buFont typeface="Wingdings" panose="05000000000000000000" pitchFamily="2" charset="2"/>
              <a:buChar char="Ø"/>
              <a:defRPr/>
            </a:pPr>
            <a:r>
              <a:rPr lang="de-DE" altLang="de-DE" sz="1814" dirty="0"/>
              <a:t>§ 35 Abs.2 S.1 </a:t>
            </a:r>
            <a:r>
              <a:rPr lang="de-DE" altLang="de-DE" sz="1814" dirty="0" err="1"/>
              <a:t>KrWG</a:t>
            </a:r>
            <a:r>
              <a:rPr lang="de-DE" altLang="de-DE" sz="1814" dirty="0"/>
              <a:t>: Deponie?</a:t>
            </a:r>
          </a:p>
          <a:p>
            <a:pPr lvl="2" eaLnBrk="1" hangingPunct="1">
              <a:buClr>
                <a:srgbClr val="235AA6"/>
              </a:buClr>
              <a:buFont typeface="Wingdings" panose="05000000000000000000" pitchFamily="2" charset="2"/>
              <a:buChar char="Ø"/>
              <a:defRPr/>
            </a:pPr>
            <a:r>
              <a:rPr lang="de-DE" altLang="de-DE" sz="1814" dirty="0"/>
              <a:t>§ 3 Abs.27 </a:t>
            </a:r>
            <a:r>
              <a:rPr lang="de-DE" altLang="de-DE" sz="1814" dirty="0" err="1"/>
              <a:t>KrWG</a:t>
            </a:r>
            <a:r>
              <a:rPr lang="de-DE" altLang="de-DE" sz="1814" dirty="0"/>
              <a:t> (-)</a:t>
            </a:r>
          </a:p>
          <a:p>
            <a:pPr lvl="1" eaLnBrk="1" hangingPunct="1">
              <a:buClr>
                <a:srgbClr val="235AA6"/>
              </a:buClr>
              <a:buFont typeface="Wingdings" panose="05000000000000000000" pitchFamily="2" charset="2"/>
              <a:buChar char="Ø"/>
              <a:defRPr/>
            </a:pPr>
            <a:r>
              <a:rPr lang="de-DE" altLang="de-DE" sz="1995" dirty="0"/>
              <a:t>Anzeigepflicht?</a:t>
            </a:r>
          </a:p>
          <a:p>
            <a:pPr lvl="2" eaLnBrk="1" hangingPunct="1">
              <a:buClr>
                <a:srgbClr val="235AA6"/>
              </a:buClr>
              <a:buFont typeface="Wingdings" panose="05000000000000000000" pitchFamily="2" charset="2"/>
              <a:buChar char="Ø"/>
              <a:defRPr/>
            </a:pPr>
            <a:r>
              <a:rPr lang="de-DE" altLang="de-DE" sz="1814" dirty="0"/>
              <a:t>§ 18 Abs.1 </a:t>
            </a:r>
            <a:r>
              <a:rPr lang="de-DE" altLang="de-DE" sz="1814" dirty="0" err="1"/>
              <a:t>KrWG</a:t>
            </a:r>
            <a:r>
              <a:rPr lang="de-DE" altLang="de-DE" sz="1814" dirty="0"/>
              <a:t>: gewerbliche Sammlung (+)</a:t>
            </a:r>
          </a:p>
          <a:p>
            <a:pPr lvl="2" eaLnBrk="1" hangingPunct="1">
              <a:buClr>
                <a:srgbClr val="235AA6"/>
              </a:buClr>
              <a:buFont typeface="Wingdings" panose="05000000000000000000" pitchFamily="2" charset="2"/>
              <a:buChar char="Ø"/>
              <a:defRPr/>
            </a:pPr>
            <a:r>
              <a:rPr lang="de-DE" altLang="de-DE" sz="1814" dirty="0"/>
              <a:t>§ 3 Abs.15 </a:t>
            </a:r>
            <a:r>
              <a:rPr lang="de-DE" altLang="de-DE" sz="1814" dirty="0" err="1"/>
              <a:t>KrWG</a:t>
            </a:r>
            <a:r>
              <a:rPr lang="de-DE" altLang="de-DE" sz="1814" dirty="0"/>
              <a:t>: auch bei vorübergehender Lagerung</a:t>
            </a:r>
          </a:p>
          <a:p>
            <a:pPr lvl="2" eaLnBrk="1" hangingPunct="1">
              <a:buClr>
                <a:srgbClr val="235AA6"/>
              </a:buClr>
              <a:buFont typeface="Wingdings" panose="05000000000000000000" pitchFamily="2" charset="2"/>
              <a:buChar char="Ø"/>
              <a:defRPr/>
            </a:pPr>
            <a:r>
              <a:rPr lang="de-DE" altLang="de-DE" sz="1814" dirty="0"/>
              <a:t>§ 3 Abs. 18 </a:t>
            </a:r>
            <a:r>
              <a:rPr lang="de-DE" altLang="de-DE" sz="1814" dirty="0" err="1"/>
              <a:t>KrWG</a:t>
            </a:r>
            <a:r>
              <a:rPr lang="de-DE" altLang="de-DE" sz="1814" dirty="0"/>
              <a:t>: gewerblich</a:t>
            </a:r>
          </a:p>
          <a:p>
            <a:pPr lvl="2" eaLnBrk="1" hangingPunct="1">
              <a:buClr>
                <a:srgbClr val="235AA6"/>
              </a:buClr>
              <a:buFont typeface="Wingdings" panose="05000000000000000000" pitchFamily="2" charset="2"/>
              <a:buChar char="Ø"/>
              <a:defRPr/>
            </a:pPr>
            <a:r>
              <a:rPr lang="de-DE" altLang="de-DE" sz="1814" dirty="0"/>
              <a:t>§ 3 Abs.10 </a:t>
            </a:r>
            <a:r>
              <a:rPr lang="de-DE" altLang="de-DE" sz="1814" dirty="0" err="1"/>
              <a:t>KrWG</a:t>
            </a:r>
            <a:r>
              <a:rPr lang="de-DE" altLang="de-DE" sz="1814" dirty="0"/>
              <a:t>: Sammler</a:t>
            </a:r>
          </a:p>
        </p:txBody>
      </p:sp>
    </p:spTree>
    <p:extLst>
      <p:ext uri="{BB962C8B-B14F-4D97-AF65-F5344CB8AC3E}">
        <p14:creationId xmlns:p14="http://schemas.microsoft.com/office/powerpoint/2010/main" val="39611746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„Reifen“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B betreibt einen Reifenhandel und lagert dort auch Altreifen. Die Behörde verpflichtet den B mit Bescheid, die Altreifen der Abfallbeseitigungs-Gesellschaft der Stadt zu überlassen.</a:t>
            </a:r>
          </a:p>
          <a:p>
            <a:pPr eaLnBrk="1" hangingPunct="1">
              <a:buClr>
                <a:srgbClr val="235AA6"/>
              </a:buClr>
              <a:buFont typeface="Wingdings" panose="05000000000000000000" pitchFamily="2" charset="2"/>
              <a:buChar char="Ø"/>
            </a:pPr>
            <a:r>
              <a:rPr lang="de-DE" altLang="de-DE" sz="2177"/>
              <a:t>B wendet ein, dass er die Altreifen an einen Gebrauchtreifenhändler in  Rumänien verkaufen will.</a:t>
            </a:r>
          </a:p>
          <a:p>
            <a:pPr eaLnBrk="1" hangingPunct="1">
              <a:buClr>
                <a:srgbClr val="235AA6"/>
              </a:buClr>
              <a:buFont typeface="Wingdings" panose="05000000000000000000" pitchFamily="2" charset="2"/>
              <a:buChar char="Ø"/>
            </a:pPr>
            <a:r>
              <a:rPr lang="de-DE" altLang="de-DE" sz="2177"/>
              <a:t>Ein von der Behörde eingeholtes Gutachten ergibt, dass ca. 40 % der Altreifen wegen erheblicher Schäden aufgrund eines internationalen Abkommens nicht verkäuflich sind.</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u="sng"/>
              <a:t>Frage:</a:t>
            </a:r>
            <a:r>
              <a:rPr lang="de-DE" altLang="de-DE" sz="2177"/>
              <a:t> Ist die Entscheidung der Behörde rechtmäßig?</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Maßgebliche Vorschriften finden Sie in §§ 62, 17 und 3 KrWG</a:t>
            </a:r>
          </a:p>
        </p:txBody>
      </p:sp>
    </p:spTree>
    <p:extLst>
      <p:ext uri="{BB962C8B-B14F-4D97-AF65-F5344CB8AC3E}">
        <p14:creationId xmlns:p14="http://schemas.microsoft.com/office/powerpoint/2010/main" val="27276932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„Reifen“ - Lösung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Ermächtigungsgrundlage</a:t>
            </a:r>
          </a:p>
          <a:p>
            <a:pPr lvl="1" eaLnBrk="1" hangingPunct="1">
              <a:buClr>
                <a:srgbClr val="235AA6"/>
              </a:buClr>
              <a:buFont typeface="Wingdings" panose="05000000000000000000" pitchFamily="2" charset="2"/>
              <a:buChar char="Ø"/>
            </a:pPr>
            <a:r>
              <a:rPr lang="de-DE" altLang="de-DE" sz="1995"/>
              <a:t>§ 62 KrWG</a:t>
            </a:r>
          </a:p>
          <a:p>
            <a:pPr eaLnBrk="1" hangingPunct="1">
              <a:buClr>
                <a:srgbClr val="235AA6"/>
              </a:buClr>
              <a:buFont typeface="Wingdings" panose="05000000000000000000" pitchFamily="2" charset="2"/>
              <a:buChar char="Ø"/>
            </a:pPr>
            <a:r>
              <a:rPr lang="de-DE" altLang="de-DE" sz="2177"/>
              <a:t>Überlassungspflicht?</a:t>
            </a:r>
          </a:p>
          <a:p>
            <a:pPr lvl="1" eaLnBrk="1" hangingPunct="1">
              <a:buClr>
                <a:srgbClr val="235AA6"/>
              </a:buClr>
              <a:buFont typeface="Wingdings" panose="05000000000000000000" pitchFamily="2" charset="2"/>
              <a:buChar char="Ø"/>
            </a:pPr>
            <a:r>
              <a:rPr lang="de-DE" altLang="de-DE" sz="1995"/>
              <a:t>§ 17 KrWG</a:t>
            </a:r>
          </a:p>
          <a:p>
            <a:pPr lvl="1" eaLnBrk="1" hangingPunct="1">
              <a:buClr>
                <a:srgbClr val="235AA6"/>
              </a:buClr>
              <a:buFont typeface="Wingdings" panose="05000000000000000000" pitchFamily="2" charset="2"/>
              <a:buChar char="Ø"/>
            </a:pPr>
            <a:r>
              <a:rPr lang="de-DE" altLang="de-DE" sz="1995"/>
              <a:t>Aus privaten Haushalten (-)</a:t>
            </a:r>
          </a:p>
          <a:p>
            <a:pPr lvl="1" eaLnBrk="1" hangingPunct="1">
              <a:buClr>
                <a:srgbClr val="235AA6"/>
              </a:buClr>
              <a:buFont typeface="Wingdings" panose="05000000000000000000" pitchFamily="2" charset="2"/>
              <a:buChar char="Ø"/>
            </a:pPr>
            <a:r>
              <a:rPr lang="de-DE" altLang="de-DE" sz="1995"/>
              <a:t>Aus anderen Herkunftsbereichen, § 17 Abs.1 S.2 KrWG</a:t>
            </a:r>
          </a:p>
          <a:p>
            <a:pPr lvl="2" eaLnBrk="1" hangingPunct="1">
              <a:buClr>
                <a:srgbClr val="235AA6"/>
              </a:buClr>
              <a:buFont typeface="Wingdings" panose="05000000000000000000" pitchFamily="2" charset="2"/>
              <a:buChar char="Ø"/>
            </a:pPr>
            <a:r>
              <a:rPr lang="de-DE" altLang="de-DE" sz="1814"/>
              <a:t>Abfalleigenschaft der Altreifen?</a:t>
            </a:r>
            <a:endParaRPr lang="de-DE" altLang="de-DE" sz="2268"/>
          </a:p>
          <a:p>
            <a:pPr lvl="2" eaLnBrk="1" hangingPunct="1">
              <a:buClr>
                <a:srgbClr val="235AA6"/>
              </a:buClr>
              <a:buFont typeface="Wingdings" panose="05000000000000000000" pitchFamily="2" charset="2"/>
              <a:buChar char="Ø"/>
            </a:pPr>
            <a:r>
              <a:rPr lang="de-DE" altLang="de-DE" sz="1814"/>
              <a:t>Definition: § 3 Abs.1 S.1 KrWG</a:t>
            </a:r>
          </a:p>
          <a:p>
            <a:pPr lvl="2" eaLnBrk="1" hangingPunct="1">
              <a:buClr>
                <a:srgbClr val="235AA6"/>
              </a:buClr>
              <a:buFont typeface="Wingdings" panose="05000000000000000000" pitchFamily="2" charset="2"/>
              <a:buChar char="Ø"/>
            </a:pPr>
            <a:r>
              <a:rPr lang="de-DE" altLang="de-DE" sz="1814"/>
              <a:t>Entledigung gem. § 3 Abs.2 KrWG (-)</a:t>
            </a:r>
          </a:p>
          <a:p>
            <a:pPr lvl="2" eaLnBrk="1" hangingPunct="1">
              <a:buClr>
                <a:srgbClr val="235AA6"/>
              </a:buClr>
              <a:buFont typeface="Wingdings" panose="05000000000000000000" pitchFamily="2" charset="2"/>
              <a:buChar char="Ø"/>
            </a:pPr>
            <a:r>
              <a:rPr lang="de-DE" altLang="de-DE" sz="1814"/>
              <a:t>Wille zur Entledigung gem. § 3 Abs.3 KrWG (-)</a:t>
            </a:r>
          </a:p>
          <a:p>
            <a:pPr lvl="2" eaLnBrk="1" hangingPunct="1">
              <a:buClr>
                <a:srgbClr val="235AA6"/>
              </a:buClr>
              <a:buFont typeface="Wingdings" panose="05000000000000000000" pitchFamily="2" charset="2"/>
              <a:buChar char="Ø"/>
            </a:pPr>
            <a:r>
              <a:rPr lang="de-DE" altLang="de-DE" sz="1814"/>
              <a:t>Entledigen-müssen gem. § 3 Abs.4 KrWG nur bzgl. der 40% beschädigter Reifen</a:t>
            </a:r>
          </a:p>
          <a:p>
            <a:pPr lvl="2" eaLnBrk="1" hangingPunct="1">
              <a:buClr>
                <a:srgbClr val="235AA6"/>
              </a:buClr>
              <a:buFont typeface="Wingdings" panose="05000000000000000000" pitchFamily="2" charset="2"/>
              <a:buChar char="Ø"/>
            </a:pPr>
            <a:r>
              <a:rPr lang="de-DE" altLang="de-DE" sz="1814"/>
              <a:t>Besitzer oder Erzeuger: § 3 Abs.9 (+)</a:t>
            </a:r>
          </a:p>
          <a:p>
            <a:pPr lvl="2" eaLnBrk="1" hangingPunct="1">
              <a:buClr>
                <a:srgbClr val="235AA6"/>
              </a:buClr>
              <a:buFont typeface="Wingdings" panose="05000000000000000000" pitchFamily="2" charset="2"/>
              <a:buChar char="Ø"/>
            </a:pPr>
            <a:r>
              <a:rPr lang="de-DE" altLang="de-DE" sz="1814"/>
              <a:t>Nichtbeseitigung gem. § 17 Abs.1 S.2 KrWG</a:t>
            </a:r>
          </a:p>
          <a:p>
            <a:pPr lvl="1" eaLnBrk="1" hangingPunct="1">
              <a:buClr>
                <a:srgbClr val="235AA6"/>
              </a:buClr>
              <a:buFont typeface="Wingdings" panose="05000000000000000000" pitchFamily="2" charset="2"/>
              <a:buChar char="Ø"/>
            </a:pPr>
            <a:r>
              <a:rPr lang="de-DE" altLang="de-DE" sz="1995"/>
              <a:t>Kein Ausschluss, § 17 Abs.2 KrWG </a:t>
            </a:r>
          </a:p>
        </p:txBody>
      </p:sp>
    </p:spTree>
    <p:extLst>
      <p:ext uri="{BB962C8B-B14F-4D97-AF65-F5344CB8AC3E}">
        <p14:creationId xmlns:p14="http://schemas.microsoft.com/office/powerpoint/2010/main" val="3905275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296091" y="494575"/>
            <a:ext cx="8596313" cy="5278438"/>
          </a:xfrm>
        </p:spPr>
        <p:txBody>
          <a:bodyPr>
            <a:noAutofit/>
          </a:bodyPr>
          <a:lstStyle/>
          <a:p>
            <a:pPr marL="0" indent="0">
              <a:buNone/>
            </a:pPr>
            <a:r>
              <a:rPr lang="de-DE" sz="2400" b="1" dirty="0" smtClean="0">
                <a:solidFill>
                  <a:srgbClr val="0070C0"/>
                </a:solidFill>
              </a:rPr>
              <a:t>Schutzzwecke des Umweltschutzes</a:t>
            </a:r>
          </a:p>
          <a:p>
            <a:pPr marL="0" indent="0">
              <a:buNone/>
            </a:pPr>
            <a:endParaRPr lang="de-DE" sz="2400" dirty="0" smtClean="0"/>
          </a:p>
          <a:p>
            <a:pPr marL="0" lvl="0" indent="0">
              <a:buClr>
                <a:srgbClr val="90C226"/>
              </a:buClr>
              <a:buNone/>
            </a:pPr>
            <a:r>
              <a:rPr lang="de-DE" sz="2400" b="1" dirty="0" smtClean="0">
                <a:solidFill>
                  <a:prstClr val="black">
                    <a:lumMod val="75000"/>
                    <a:lumOff val="25000"/>
                  </a:prstClr>
                </a:solidFill>
              </a:rPr>
              <a:t>1. Anthropozentrischer Umweltschutz</a:t>
            </a:r>
          </a:p>
          <a:p>
            <a:pPr marL="0" lvl="0" indent="0">
              <a:buClr>
                <a:srgbClr val="90C226"/>
              </a:buClr>
            </a:pPr>
            <a:endParaRPr lang="de-DE" sz="2400" dirty="0">
              <a:solidFill>
                <a:prstClr val="black">
                  <a:lumMod val="75000"/>
                  <a:lumOff val="25000"/>
                </a:prstClr>
              </a:solidFill>
            </a:endParaRPr>
          </a:p>
          <a:p>
            <a:pPr marL="0" lvl="0" indent="0">
              <a:buClr>
                <a:srgbClr val="90C226"/>
              </a:buClr>
            </a:pPr>
            <a:r>
              <a:rPr lang="de-DE" sz="2400" dirty="0" smtClean="0">
                <a:solidFill>
                  <a:prstClr val="black">
                    <a:lumMod val="75000"/>
                    <a:lumOff val="25000"/>
                  </a:prstClr>
                </a:solidFill>
              </a:rPr>
              <a:t>- </a:t>
            </a:r>
            <a:r>
              <a:rPr lang="de-DE" sz="2400" b="0" dirty="0" smtClean="0">
                <a:solidFill>
                  <a:prstClr val="black">
                    <a:lumMod val="75000"/>
                    <a:lumOff val="25000"/>
                  </a:prstClr>
                </a:solidFill>
              </a:rPr>
              <a:t>Schutz von Leben und Menschen jetzt und in Zukunft (Nachweltschutz)</a:t>
            </a:r>
          </a:p>
          <a:p>
            <a:pPr marL="0" indent="0">
              <a:buNone/>
            </a:pPr>
            <a:endParaRPr lang="de-DE" sz="2400" dirty="0"/>
          </a:p>
          <a:p>
            <a:pPr marL="0" indent="0" algn="ctr">
              <a:buNone/>
            </a:pPr>
            <a:r>
              <a:rPr lang="de-DE" sz="2400" dirty="0" smtClean="0">
                <a:solidFill>
                  <a:srgbClr val="0070C0"/>
                </a:solidFill>
              </a:rPr>
              <a:t>Schutz der Natur um des Menschen willen</a:t>
            </a:r>
          </a:p>
          <a:p>
            <a:pPr marL="0" indent="0">
              <a:buNone/>
            </a:pPr>
            <a:endParaRPr lang="de-DE" sz="2400" dirty="0"/>
          </a:p>
          <a:p>
            <a:pPr marL="0" indent="0">
              <a:buNone/>
            </a:pPr>
            <a:endParaRPr lang="de-DE" sz="2400" dirty="0"/>
          </a:p>
          <a:p>
            <a:pPr marL="0" indent="0">
              <a:buNone/>
            </a:pPr>
            <a:endParaRPr lang="de-DE" sz="2400" dirty="0"/>
          </a:p>
        </p:txBody>
      </p:sp>
    </p:spTree>
    <p:extLst>
      <p:ext uri="{BB962C8B-B14F-4D97-AF65-F5344CB8AC3E}">
        <p14:creationId xmlns:p14="http://schemas.microsoft.com/office/powerpoint/2010/main" val="1034213585"/>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„Reifen“ - Lösung</a:t>
            </a:r>
          </a:p>
        </p:txBody>
      </p:sp>
      <p:sp>
        <p:nvSpPr>
          <p:cNvPr id="3" name="Inhaltsplatzhalter 2"/>
          <p:cNvSpPr>
            <a:spLocks noGrp="1"/>
          </p:cNvSpPr>
          <p:nvPr>
            <p:ph idx="1"/>
          </p:nvPr>
        </p:nvSpPr>
        <p:spPr/>
        <p:txBody>
          <a:bodyPr/>
          <a:lstStyle/>
          <a:p>
            <a:pPr lvl="1" eaLnBrk="1" hangingPunct="1">
              <a:buClr>
                <a:srgbClr val="235AA6"/>
              </a:buClr>
              <a:buFont typeface="Wingdings" panose="05000000000000000000" pitchFamily="2" charset="2"/>
              <a:buChar char="Ø"/>
            </a:pPr>
            <a:r>
              <a:rPr lang="de-DE" altLang="de-DE" sz="1995"/>
              <a:t>40% der Altreifen sind gem. § 17 Abs.1 S.2 überlassungspflichtig</a:t>
            </a:r>
          </a:p>
          <a:p>
            <a:pPr eaLnBrk="1" hangingPunct="1">
              <a:buClr>
                <a:srgbClr val="235AA6"/>
              </a:buClr>
              <a:buFont typeface="Wingdings" panose="05000000000000000000" pitchFamily="2" charset="2"/>
              <a:buChar char="Ø"/>
            </a:pPr>
            <a:r>
              <a:rPr lang="de-DE" altLang="de-DE" sz="2177"/>
              <a:t>Rechtsfolge</a:t>
            </a:r>
          </a:p>
          <a:p>
            <a:pPr lvl="1" eaLnBrk="1" hangingPunct="1">
              <a:buClr>
                <a:srgbClr val="235AA6"/>
              </a:buClr>
              <a:buFont typeface="Wingdings" panose="05000000000000000000" pitchFamily="2" charset="2"/>
              <a:buChar char="Ø"/>
            </a:pPr>
            <a:r>
              <a:rPr lang="de-DE" altLang="de-DE" sz="1995"/>
              <a:t>§ 62 KrWG ist Ermessensvorschrift</a:t>
            </a:r>
          </a:p>
          <a:p>
            <a:pPr lvl="1" eaLnBrk="1" hangingPunct="1">
              <a:buClr>
                <a:srgbClr val="235AA6"/>
              </a:buClr>
              <a:buFont typeface="Wingdings" panose="05000000000000000000" pitchFamily="2" charset="2"/>
              <a:buChar char="Ø"/>
            </a:pPr>
            <a:r>
              <a:rPr lang="de-DE" altLang="de-DE" sz="1995"/>
              <a:t>Ermessensfehler, da Behörde die Überlassung aller Altreifen anordnet</a:t>
            </a:r>
          </a:p>
          <a:p>
            <a:pPr lvl="1" eaLnBrk="1" hangingPunct="1">
              <a:buClr>
                <a:srgbClr val="235AA6"/>
              </a:buClr>
              <a:buFont typeface="Wingdings" panose="05000000000000000000" pitchFamily="2" charset="2"/>
              <a:buChar char="Ø"/>
            </a:pPr>
            <a:r>
              <a:rPr lang="de-DE" altLang="de-DE" sz="1995"/>
              <a:t>Ermessensfehler (-), wenn nur die Überlassung der 40% beschädigter Reifen angeordnet werden würde</a:t>
            </a:r>
          </a:p>
          <a:p>
            <a:pPr lvl="1" eaLnBrk="1" hangingPunct="1">
              <a:buClr>
                <a:srgbClr val="235AA6"/>
              </a:buClr>
              <a:buFont typeface="Wingdings" panose="05000000000000000000" pitchFamily="2" charset="2"/>
              <a:buChar char="Ø"/>
            </a:pPr>
            <a:endParaRPr lang="de-DE" altLang="de-DE" sz="1995"/>
          </a:p>
        </p:txBody>
      </p:sp>
    </p:spTree>
    <p:extLst>
      <p:ext uri="{BB962C8B-B14F-4D97-AF65-F5344CB8AC3E}">
        <p14:creationId xmlns:p14="http://schemas.microsoft.com/office/powerpoint/2010/main" val="4029316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Titel 1"/>
          <p:cNvSpPr>
            <a:spLocks noGrp="1"/>
          </p:cNvSpPr>
          <p:nvPr>
            <p:ph type="title"/>
          </p:nvPr>
        </p:nvSpPr>
        <p:spPr/>
        <p:txBody>
          <a:bodyPr/>
          <a:lstStyle/>
          <a:p>
            <a:pPr eaLnBrk="1" hangingPunct="1"/>
            <a:endParaRPr lang="de-DE" altLang="de-DE" smtClean="0"/>
          </a:p>
        </p:txBody>
      </p:sp>
      <p:sp>
        <p:nvSpPr>
          <p:cNvPr id="199683" name="Inhaltsplatzhalter 2"/>
          <p:cNvSpPr>
            <a:spLocks noGrp="1"/>
          </p:cNvSpPr>
          <p:nvPr>
            <p:ph idx="1"/>
          </p:nvPr>
        </p:nvSpPr>
        <p:spPr/>
        <p:txBody>
          <a:bodyPr/>
          <a:lstStyle/>
          <a:p>
            <a:pPr eaLnBrk="1" hangingPunct="1"/>
            <a:endParaRPr lang="de-DE" altLang="de-DE" dirty="0" smtClean="0"/>
          </a:p>
          <a:p>
            <a:pPr eaLnBrk="1" hangingPunct="1"/>
            <a:endParaRPr lang="de-DE" altLang="de-DE" dirty="0" smtClean="0"/>
          </a:p>
          <a:p>
            <a:pPr eaLnBrk="1" hangingPunct="1"/>
            <a:endParaRPr lang="de-DE" altLang="de-DE" dirty="0" smtClean="0"/>
          </a:p>
          <a:p>
            <a:pPr eaLnBrk="1" hangingPunct="1"/>
            <a:endParaRPr lang="de-DE" altLang="de-DE" dirty="0" smtClean="0"/>
          </a:p>
          <a:p>
            <a:pPr eaLnBrk="1" hangingPunct="1"/>
            <a:endParaRPr lang="de-DE" altLang="de-DE" dirty="0" smtClean="0"/>
          </a:p>
          <a:p>
            <a:pPr algn="ctr" eaLnBrk="1" hangingPunct="1"/>
            <a:r>
              <a:rPr lang="de-DE" altLang="de-DE" sz="3991" dirty="0" smtClean="0">
                <a:solidFill>
                  <a:srgbClr val="235AA6"/>
                </a:solidFill>
              </a:rPr>
              <a:t>V. Umweltinformationsgesetz</a:t>
            </a:r>
            <a:endParaRPr lang="de-DE" altLang="de-DE" sz="3991" dirty="0">
              <a:solidFill>
                <a:srgbClr val="235AA6"/>
              </a:solidFill>
            </a:endParaRPr>
          </a:p>
        </p:txBody>
      </p:sp>
    </p:spTree>
    <p:extLst>
      <p:ext uri="{BB962C8B-B14F-4D97-AF65-F5344CB8AC3E}">
        <p14:creationId xmlns:p14="http://schemas.microsoft.com/office/powerpoint/2010/main" val="358044368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Titel 1"/>
          <p:cNvSpPr>
            <a:spLocks noGrp="1"/>
          </p:cNvSpPr>
          <p:nvPr>
            <p:ph type="title"/>
          </p:nvPr>
        </p:nvSpPr>
        <p:spPr/>
        <p:txBody>
          <a:bodyPr/>
          <a:lstStyle/>
          <a:p>
            <a:pPr eaLnBrk="1" hangingPunct="1">
              <a:buFont typeface="Wingdings 3" panose="05040102010807070707" pitchFamily="18" charset="2"/>
              <a:buNone/>
            </a:pPr>
            <a:r>
              <a:rPr lang="de-DE" altLang="de-DE" smtClean="0"/>
              <a:t>Grundlagen</a:t>
            </a:r>
          </a:p>
        </p:txBody>
      </p:sp>
      <p:sp>
        <p:nvSpPr>
          <p:cNvPr id="176131"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Zweck</a:t>
            </a:r>
          </a:p>
          <a:p>
            <a:pPr lvl="1" eaLnBrk="1" hangingPunct="1">
              <a:buClr>
                <a:srgbClr val="235AA6"/>
              </a:buClr>
              <a:buFont typeface="Wingdings" panose="05000000000000000000" pitchFamily="2" charset="2"/>
              <a:buChar char="Ø"/>
            </a:pPr>
            <a:r>
              <a:rPr lang="de-DE" altLang="de-DE" sz="1995"/>
              <a:t>Freier Zugang zu Umweltinformationen</a:t>
            </a:r>
          </a:p>
          <a:p>
            <a:pPr eaLnBrk="1" hangingPunct="1">
              <a:buClr>
                <a:srgbClr val="235AA6"/>
              </a:buClr>
              <a:buFont typeface="Wingdings" panose="05000000000000000000" pitchFamily="2" charset="2"/>
              <a:buChar char="Ø"/>
            </a:pPr>
            <a:r>
              <a:rPr lang="de-DE" altLang="de-DE" sz="2177"/>
              <a:t>Ursprung im Europarecht</a:t>
            </a:r>
          </a:p>
          <a:p>
            <a:pPr lvl="1" eaLnBrk="1" hangingPunct="1">
              <a:buClr>
                <a:srgbClr val="235AA6"/>
              </a:buClr>
              <a:buFont typeface="Wingdings" panose="05000000000000000000" pitchFamily="2" charset="2"/>
              <a:buChar char="Ø"/>
            </a:pPr>
            <a:r>
              <a:rPr lang="de-DE" altLang="de-DE" sz="1995"/>
              <a:t>Umweltinformationsrichtlinie 2003/4/EG</a:t>
            </a:r>
          </a:p>
          <a:p>
            <a:pPr eaLnBrk="1" hangingPunct="1">
              <a:buClr>
                <a:srgbClr val="235AA6"/>
              </a:buClr>
              <a:buFont typeface="Wingdings" panose="05000000000000000000" pitchFamily="2" charset="2"/>
              <a:buChar char="Ø"/>
            </a:pPr>
            <a:r>
              <a:rPr lang="de-DE" altLang="de-DE" sz="2177"/>
              <a:t>Gesetzliche Regelung</a:t>
            </a:r>
          </a:p>
          <a:p>
            <a:pPr lvl="1" eaLnBrk="1" hangingPunct="1">
              <a:buClr>
                <a:srgbClr val="235AA6"/>
              </a:buClr>
              <a:buFont typeface="Wingdings" panose="05000000000000000000" pitchFamily="2" charset="2"/>
              <a:buChar char="Ø"/>
            </a:pPr>
            <a:r>
              <a:rPr lang="de-DE" altLang="de-DE" sz="1995"/>
              <a:t>Umweltinformationsgesetz (</a:t>
            </a:r>
            <a:r>
              <a:rPr lang="de-DE" altLang="de-DE" sz="1995">
                <a:solidFill>
                  <a:srgbClr val="235AA6"/>
                </a:solidFill>
              </a:rPr>
              <a:t>UIG</a:t>
            </a:r>
            <a:r>
              <a:rPr lang="de-DE" altLang="de-DE" sz="1995"/>
              <a:t>) bzgl. informationspflichtiger Stellen des Bundes (§ 1 Abs.2 UIG)</a:t>
            </a:r>
          </a:p>
          <a:p>
            <a:pPr lvl="1" eaLnBrk="1" hangingPunct="1">
              <a:buClr>
                <a:srgbClr val="235AA6"/>
              </a:buClr>
              <a:buFont typeface="Wingdings" panose="05000000000000000000" pitchFamily="2" charset="2"/>
              <a:buChar char="Ø"/>
            </a:pPr>
            <a:r>
              <a:rPr lang="de-DE" altLang="de-DE" sz="1995"/>
              <a:t>Landesrechtliche Regelungen</a:t>
            </a:r>
          </a:p>
          <a:p>
            <a:pPr eaLnBrk="1" hangingPunct="1">
              <a:buClr>
                <a:srgbClr val="235AA6"/>
              </a:buClr>
              <a:buFont typeface="Wingdings" panose="05000000000000000000" pitchFamily="2" charset="2"/>
              <a:buChar char="Ø"/>
            </a:pPr>
            <a:r>
              <a:rPr lang="de-DE" altLang="de-DE" sz="2177"/>
              <a:t>Informationsverpflichtete</a:t>
            </a:r>
          </a:p>
          <a:p>
            <a:pPr lvl="1" eaLnBrk="1" hangingPunct="1">
              <a:buClr>
                <a:srgbClr val="235AA6"/>
              </a:buClr>
              <a:buFont typeface="Wingdings" panose="05000000000000000000" pitchFamily="2" charset="2"/>
              <a:buChar char="Ø"/>
            </a:pPr>
            <a:r>
              <a:rPr lang="de-DE" altLang="de-DE" sz="1995"/>
              <a:t>Staatliche Behörden</a:t>
            </a:r>
          </a:p>
          <a:p>
            <a:pPr lvl="1" eaLnBrk="1" hangingPunct="1">
              <a:buClr>
                <a:srgbClr val="235AA6"/>
              </a:buClr>
              <a:buFont typeface="Wingdings" panose="05000000000000000000" pitchFamily="2" charset="2"/>
              <a:buChar char="Ø"/>
            </a:pPr>
            <a:r>
              <a:rPr lang="de-DE" altLang="de-DE" sz="1995"/>
              <a:t>Private, soweit sie öffentliche Aufgaben erledigen, die im Zusammenhang mit der Umwelt stehen und dabei der Kontrolle des Bundes unterliegen (§ 2 Abs.1 Nr.2 UIG)</a:t>
            </a:r>
          </a:p>
          <a:p>
            <a:pPr eaLnBrk="1" hangingPunct="1">
              <a:buClr>
                <a:srgbClr val="235AA6"/>
              </a:buClr>
              <a:buFont typeface="Wingdings" panose="05000000000000000000" pitchFamily="2" charset="2"/>
              <a:buChar char="Ø"/>
            </a:pPr>
            <a:r>
              <a:rPr lang="de-DE" altLang="de-DE" sz="2177"/>
              <a:t>Verwaltungsrechtsweg</a:t>
            </a:r>
          </a:p>
          <a:p>
            <a:pPr lvl="1" eaLnBrk="1" hangingPunct="1">
              <a:buClr>
                <a:srgbClr val="235AA6"/>
              </a:buClr>
              <a:buFont typeface="Wingdings" panose="05000000000000000000" pitchFamily="2" charset="2"/>
              <a:buChar char="Ø"/>
            </a:pPr>
            <a:r>
              <a:rPr lang="de-DE" altLang="de-DE" sz="1995"/>
              <a:t>§ 6 Abs.1 UIG</a:t>
            </a:r>
          </a:p>
        </p:txBody>
      </p:sp>
    </p:spTree>
    <p:extLst>
      <p:ext uri="{BB962C8B-B14F-4D97-AF65-F5344CB8AC3E}">
        <p14:creationId xmlns:p14="http://schemas.microsoft.com/office/powerpoint/2010/main" val="4005808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613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613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613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7613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613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6131">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6131">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76131">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76131">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76131">
                                            <p:txEl>
                                              <p:pRg st="10" end="1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613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Titel 1"/>
          <p:cNvSpPr>
            <a:spLocks noGrp="1"/>
          </p:cNvSpPr>
          <p:nvPr>
            <p:ph type="title"/>
          </p:nvPr>
        </p:nvSpPr>
        <p:spPr/>
        <p:txBody>
          <a:bodyPr/>
          <a:lstStyle/>
          <a:p>
            <a:pPr marL="0" indent="0">
              <a:buNone/>
            </a:pPr>
            <a:r>
              <a:rPr lang="de-DE" altLang="de-DE" smtClean="0"/>
              <a:t>Informationsanspruch § 3 UIG</a:t>
            </a:r>
          </a:p>
        </p:txBody>
      </p:sp>
      <p:sp>
        <p:nvSpPr>
          <p:cNvPr id="201731" name="Inhaltsplatzhalter 2"/>
          <p:cNvSpPr>
            <a:spLocks noGrp="1"/>
          </p:cNvSpPr>
          <p:nvPr>
            <p:ph idx="1"/>
          </p:nvPr>
        </p:nvSpPr>
        <p:spPr>
          <a:xfrm>
            <a:off x="2327916" y="1510402"/>
            <a:ext cx="7357628" cy="5124422"/>
          </a:xfrm>
        </p:spPr>
        <p:txBody>
          <a:bodyPr/>
          <a:lstStyle/>
          <a:p>
            <a:r>
              <a:rPr lang="de-DE" altLang="de-DE" b="0" dirty="0" smtClean="0"/>
              <a:t>§ 3 Anspruch auf Zugang zu Umweltinformationen</a:t>
            </a:r>
          </a:p>
          <a:p>
            <a:r>
              <a:rPr lang="de-DE" altLang="de-DE" b="0" dirty="0" smtClean="0"/>
              <a:t>(1) Jede Person hat nach Maßgabe dieses Gesetzes Anspruch auf freien Zugang zu Umweltinformationen, über die eine informationspflichtige Stelle im Sinne des § 2 Absatz 1 verfügt, ohne ein rechtliches Interesse darlegen zu müssen. Daneben bleiben andere Ansprüche auf Zugang zu Informationen unberührt.</a:t>
            </a:r>
          </a:p>
          <a:p>
            <a:r>
              <a:rPr lang="de-DE" altLang="de-DE" b="0" dirty="0" smtClean="0"/>
              <a:t>(2) Der Zugang kann durch Auskunftserteilung, Gewährung von Akteneinsicht oder in sonstiger Weise eröffnet werden. Wird eine bestimmte Art des Informationszugangs beantragt, so darf dieser nur aus gewichtigen Gründen auf andere Art eröffnet werden. Als gewichtiger Grund gilt insbesondere ein deutlich höherer Verwaltungsaufwand. Soweit Umweltinformationen der antragstellenden Person bereits auf andere, leicht zugängliche Art, insbesondere durch Verbreitung nach § 10, zur Verfügung stehen, kann die informationspflichtige Stelle die Person auf diese Art des Informationszugangs verweisen….</a:t>
            </a:r>
          </a:p>
        </p:txBody>
      </p:sp>
    </p:spTree>
    <p:extLst>
      <p:ext uri="{BB962C8B-B14F-4D97-AF65-F5344CB8AC3E}">
        <p14:creationId xmlns:p14="http://schemas.microsoft.com/office/powerpoint/2010/main" val="159639503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itel 1"/>
          <p:cNvSpPr>
            <a:spLocks noGrp="1"/>
          </p:cNvSpPr>
          <p:nvPr>
            <p:ph type="title"/>
          </p:nvPr>
        </p:nvSpPr>
        <p:spPr/>
        <p:txBody>
          <a:bodyPr/>
          <a:lstStyle/>
          <a:p>
            <a:pPr marL="0" indent="0">
              <a:buNone/>
            </a:pPr>
            <a:r>
              <a:rPr lang="de-DE" altLang="de-DE" smtClean="0"/>
              <a:t>Informationspflichtige Stellen</a:t>
            </a:r>
          </a:p>
        </p:txBody>
      </p:sp>
      <p:sp>
        <p:nvSpPr>
          <p:cNvPr id="202755" name="Inhaltsplatzhalter 2"/>
          <p:cNvSpPr>
            <a:spLocks noGrp="1"/>
          </p:cNvSpPr>
          <p:nvPr>
            <p:ph idx="1"/>
          </p:nvPr>
        </p:nvSpPr>
        <p:spPr>
          <a:xfrm>
            <a:off x="1448168" y="1363538"/>
            <a:ext cx="8909785" cy="5652847"/>
          </a:xfrm>
        </p:spPr>
        <p:txBody>
          <a:bodyPr/>
          <a:lstStyle/>
          <a:p>
            <a:r>
              <a:rPr lang="de-DE" altLang="de-DE" sz="1633" b="0" dirty="0"/>
              <a:t>§ 2 Begriffsbestimmungen</a:t>
            </a:r>
          </a:p>
          <a:p>
            <a:r>
              <a:rPr lang="de-DE" altLang="de-DE" sz="1633" b="0" dirty="0"/>
              <a:t>(1) Informationspflichtige Stellen sind</a:t>
            </a:r>
          </a:p>
          <a:p>
            <a:r>
              <a:rPr lang="de-DE" altLang="de-DE" sz="1633" b="0" dirty="0"/>
              <a:t>1.</a:t>
            </a:r>
          </a:p>
          <a:p>
            <a:r>
              <a:rPr lang="de-DE" altLang="de-DE" sz="1633" b="0" dirty="0"/>
              <a:t>die Regierung und andere Stellen der öffentlichen Verwaltung. Gremien, die diese Stellen beraten, gelten als Teil der Stelle, die deren Mitglieder beruft. Zu den informationspflichtigen Stellen gehören nicht</a:t>
            </a:r>
          </a:p>
          <a:p>
            <a:r>
              <a:rPr lang="de-DE" altLang="de-DE" sz="1633" b="0" dirty="0"/>
              <a:t>a)</a:t>
            </a:r>
          </a:p>
          <a:p>
            <a:r>
              <a:rPr lang="de-DE" altLang="de-DE" sz="1633" b="0" dirty="0"/>
              <a:t>die obersten Bundesbehörden, soweit und solange sie im Rahmen der Gesetzgebung tätig werden, und</a:t>
            </a:r>
          </a:p>
          <a:p>
            <a:r>
              <a:rPr lang="de-DE" altLang="de-DE" sz="1633" b="0" dirty="0"/>
              <a:t>b)</a:t>
            </a:r>
          </a:p>
          <a:p>
            <a:r>
              <a:rPr lang="de-DE" altLang="de-DE" sz="1633" b="0" dirty="0"/>
              <a:t>Gerichte des Bundes, soweit sie nicht Aufgaben der öffentlichen Verwaltung wahrnehmen;</a:t>
            </a:r>
          </a:p>
          <a:p>
            <a:r>
              <a:rPr lang="de-DE" altLang="de-DE" sz="1633" b="0" dirty="0"/>
              <a:t>2.</a:t>
            </a:r>
          </a:p>
          <a:p>
            <a:r>
              <a:rPr lang="de-DE" altLang="de-DE" sz="1633" b="0" dirty="0"/>
              <a:t>natürliche oder juristische Personen des Privatrechts, soweit sie öffentliche Aufgaben wahrnehmen oder öffentliche Dienstleistungen erbringen, die im Zusammenhang mit der Umwelt stehen, insbesondere solche der umweltbezogenen Daseinsvorsorge, und dabei der Kontrolle des Bundes oder einer unter der Aufsicht des Bundes stehenden juristischen Person des öffentlichen Rechts unterliege….</a:t>
            </a:r>
          </a:p>
        </p:txBody>
      </p:sp>
      <p:sp>
        <p:nvSpPr>
          <p:cNvPr id="20275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14">
                <a:solidFill>
                  <a:schemeClr val="tx1"/>
                </a:solidFill>
                <a:latin typeface="Arial" panose="020B0604020202020204" pitchFamily="34" charset="0"/>
              </a:defRPr>
            </a:lvl1pPr>
            <a:lvl2pPr marL="673856" indent="-259175">
              <a:defRPr sz="1814">
                <a:solidFill>
                  <a:schemeClr val="tx1"/>
                </a:solidFill>
                <a:latin typeface="Arial" panose="020B0604020202020204" pitchFamily="34" charset="0"/>
              </a:defRPr>
            </a:lvl2pPr>
            <a:lvl3pPr marL="1036701" indent="-207340">
              <a:defRPr sz="1814">
                <a:solidFill>
                  <a:schemeClr val="tx1"/>
                </a:solidFill>
                <a:latin typeface="Arial" panose="020B0604020202020204" pitchFamily="34" charset="0"/>
              </a:defRPr>
            </a:lvl3pPr>
            <a:lvl4pPr marL="1451381" indent="-207340">
              <a:defRPr sz="1814">
                <a:solidFill>
                  <a:schemeClr val="tx1"/>
                </a:solidFill>
                <a:latin typeface="Arial" panose="020B0604020202020204" pitchFamily="34" charset="0"/>
              </a:defRPr>
            </a:lvl4pPr>
            <a:lvl5pPr marL="1866062" indent="-207340">
              <a:defRPr sz="1814">
                <a:solidFill>
                  <a:schemeClr val="tx1"/>
                </a:solidFill>
                <a:latin typeface="Arial" panose="020B0604020202020204" pitchFamily="34" charset="0"/>
              </a:defRPr>
            </a:lvl5pPr>
            <a:lvl6pPr marL="2280742" indent="-207340" eaLnBrk="0" fontAlgn="base" hangingPunct="0">
              <a:spcBef>
                <a:spcPct val="0"/>
              </a:spcBef>
              <a:spcAft>
                <a:spcPct val="0"/>
              </a:spcAft>
              <a:defRPr sz="1814">
                <a:solidFill>
                  <a:schemeClr val="tx1"/>
                </a:solidFill>
                <a:latin typeface="Arial" panose="020B0604020202020204" pitchFamily="34" charset="0"/>
              </a:defRPr>
            </a:lvl6pPr>
            <a:lvl7pPr marL="2695423" indent="-207340" eaLnBrk="0" fontAlgn="base" hangingPunct="0">
              <a:spcBef>
                <a:spcPct val="0"/>
              </a:spcBef>
              <a:spcAft>
                <a:spcPct val="0"/>
              </a:spcAft>
              <a:defRPr sz="1814">
                <a:solidFill>
                  <a:schemeClr val="tx1"/>
                </a:solidFill>
                <a:latin typeface="Arial" panose="020B0604020202020204" pitchFamily="34" charset="0"/>
              </a:defRPr>
            </a:lvl7pPr>
            <a:lvl8pPr marL="3110103" indent="-207340" eaLnBrk="0" fontAlgn="base" hangingPunct="0">
              <a:spcBef>
                <a:spcPct val="0"/>
              </a:spcBef>
              <a:spcAft>
                <a:spcPct val="0"/>
              </a:spcAft>
              <a:defRPr sz="1814">
                <a:solidFill>
                  <a:schemeClr val="tx1"/>
                </a:solidFill>
                <a:latin typeface="Arial" panose="020B0604020202020204" pitchFamily="34" charset="0"/>
              </a:defRPr>
            </a:lvl8pPr>
            <a:lvl9pPr marL="3524783" indent="-207340" eaLnBrk="0" fontAlgn="base" hangingPunct="0">
              <a:spcBef>
                <a:spcPct val="0"/>
              </a:spcBef>
              <a:spcAft>
                <a:spcPct val="0"/>
              </a:spcAft>
              <a:defRPr sz="1814">
                <a:solidFill>
                  <a:schemeClr val="tx1"/>
                </a:solidFill>
                <a:latin typeface="Arial" panose="020B0604020202020204" pitchFamily="34" charset="0"/>
              </a:defRPr>
            </a:lvl9pPr>
          </a:lstStyle>
          <a:p>
            <a:r>
              <a:rPr lang="de-DE" altLang="de-DE" sz="816">
                <a:solidFill>
                  <a:srgbClr val="646464"/>
                </a:solidFill>
              </a:rPr>
              <a:t>Seite </a:t>
            </a:r>
            <a:fld id="{C7A50EED-4C01-4D3D-840A-7B7456885A43}" type="slidenum">
              <a:rPr lang="de-DE" altLang="de-DE" sz="816">
                <a:solidFill>
                  <a:srgbClr val="646464"/>
                </a:solidFill>
              </a:rPr>
              <a:pPr/>
              <a:t>134</a:t>
            </a:fld>
            <a:endParaRPr lang="de-DE" altLang="de-DE" sz="816">
              <a:solidFill>
                <a:srgbClr val="646464"/>
              </a:solidFill>
            </a:endParaRPr>
          </a:p>
        </p:txBody>
      </p:sp>
    </p:spTree>
    <p:extLst>
      <p:ext uri="{BB962C8B-B14F-4D97-AF65-F5344CB8AC3E}">
        <p14:creationId xmlns:p14="http://schemas.microsoft.com/office/powerpoint/2010/main" val="64420528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itel 1"/>
          <p:cNvSpPr>
            <a:spLocks noGrp="1"/>
          </p:cNvSpPr>
          <p:nvPr>
            <p:ph type="title"/>
          </p:nvPr>
        </p:nvSpPr>
        <p:spPr>
          <a:xfrm>
            <a:off x="1616631" y="681050"/>
            <a:ext cx="6739932" cy="682488"/>
          </a:xfrm>
        </p:spPr>
        <p:txBody>
          <a:bodyPr/>
          <a:lstStyle/>
          <a:p>
            <a:pPr marL="0" indent="0">
              <a:buNone/>
            </a:pPr>
            <a:r>
              <a:rPr lang="de-DE" altLang="de-DE" smtClean="0"/>
              <a:t>Ausschluss Informationsanspruch § 9 UIG</a:t>
            </a:r>
          </a:p>
        </p:txBody>
      </p:sp>
      <p:sp>
        <p:nvSpPr>
          <p:cNvPr id="203779" name="Inhaltsplatzhalter 2"/>
          <p:cNvSpPr>
            <a:spLocks noGrp="1"/>
          </p:cNvSpPr>
          <p:nvPr>
            <p:ph idx="1"/>
          </p:nvPr>
        </p:nvSpPr>
        <p:spPr>
          <a:xfrm>
            <a:off x="1616631" y="1363537"/>
            <a:ext cx="8808995" cy="4980437"/>
          </a:xfrm>
        </p:spPr>
        <p:txBody>
          <a:bodyPr/>
          <a:lstStyle/>
          <a:p>
            <a:r>
              <a:rPr lang="de-DE" altLang="de-DE" b="0" dirty="0" smtClean="0"/>
              <a:t>§ 9 Schutz sonstiger Belange</a:t>
            </a:r>
          </a:p>
          <a:p>
            <a:r>
              <a:rPr lang="de-DE" altLang="de-DE" b="0" dirty="0" smtClean="0"/>
              <a:t>(1) Soweit</a:t>
            </a:r>
          </a:p>
          <a:p>
            <a:r>
              <a:rPr lang="de-DE" altLang="de-DE" b="0" dirty="0" smtClean="0"/>
              <a:t>1.</a:t>
            </a:r>
          </a:p>
          <a:p>
            <a:r>
              <a:rPr lang="de-DE" altLang="de-DE" b="0" dirty="0" smtClean="0"/>
              <a:t>durch das Bekanntgeben der Informationen personenbezogene Daten offenbart und dadurch Interessen der Betroffenen erheblich beeinträchtigt würden,</a:t>
            </a:r>
          </a:p>
          <a:p>
            <a:r>
              <a:rPr lang="de-DE" altLang="de-DE" b="0" dirty="0" smtClean="0"/>
              <a:t>2.</a:t>
            </a:r>
          </a:p>
          <a:p>
            <a:r>
              <a:rPr lang="de-DE" altLang="de-DE" b="0" dirty="0" smtClean="0"/>
              <a:t>Rechte am geistigen Eigentum, insbesondere Urheberrechte, durch das Zugänglichmachen von Umweltinformationen verletzt würden oder</a:t>
            </a:r>
          </a:p>
          <a:p>
            <a:r>
              <a:rPr lang="de-DE" altLang="de-DE" b="0" dirty="0" smtClean="0"/>
              <a:t>3.</a:t>
            </a:r>
          </a:p>
          <a:p>
            <a:r>
              <a:rPr lang="de-DE" altLang="de-DE" b="0" dirty="0" smtClean="0"/>
              <a:t>durch das Bekanntgeben Betriebs- oder Geschäftsgeheimnisse zugänglich gemacht würden oder die Informationen dem Steuergeheimnis oder dem Statistikgeheimnis unterliegen,</a:t>
            </a:r>
          </a:p>
          <a:p>
            <a:r>
              <a:rPr lang="de-DE" altLang="de-DE" b="0" dirty="0" smtClean="0"/>
              <a:t>ist der Antrag abzulehnen, es sei denn, die Betroffenen haben zugestimmt oder das öffentliche Interesse an der Bekanntgabe überwiegt. Der Zugang zu Umweltinformationen über Emissionen kann nicht unter Berufung auf die in den Nummern 1 und 3 genannten Gründe abgelehnt werden. </a:t>
            </a:r>
          </a:p>
        </p:txBody>
      </p:sp>
    </p:spTree>
    <p:extLst>
      <p:ext uri="{BB962C8B-B14F-4D97-AF65-F5344CB8AC3E}">
        <p14:creationId xmlns:p14="http://schemas.microsoft.com/office/powerpoint/2010/main" val="264420216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02"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„Gen-Weizen“ - Sachverhalt</a:t>
            </a:r>
          </a:p>
        </p:txBody>
      </p:sp>
      <p:sp>
        <p:nvSpPr>
          <p:cNvPr id="204803" name="Inhaltsplatzhalter 2"/>
          <p:cNvSpPr>
            <a:spLocks noGrp="1"/>
          </p:cNvSpPr>
          <p:nvPr>
            <p:ph idx="1"/>
          </p:nvPr>
        </p:nvSpPr>
        <p:spPr>
          <a:xfrm>
            <a:off x="1708030" y="1510402"/>
            <a:ext cx="8576491" cy="4562594"/>
          </a:xfrm>
        </p:spPr>
        <p:txBody>
          <a:bodyPr/>
          <a:lstStyle/>
          <a:p>
            <a:pPr eaLnBrk="1" hangingPunct="1">
              <a:buClr>
                <a:srgbClr val="235AA6"/>
              </a:buClr>
              <a:buFont typeface="Wingdings" panose="05000000000000000000" pitchFamily="2" charset="2"/>
              <a:buChar char="Ø"/>
            </a:pPr>
            <a:r>
              <a:rPr lang="de-DE" altLang="de-DE" b="0" dirty="0" smtClean="0"/>
              <a:t>Die weltweit tätige A-AG hat mit einer kleinen Gentechnikfirma die Weizen-GmbH gegründet. Diese soll ein bestimmtes Gen in Weizenpflanzen einschleusen, damit dieser weniger von Schimmel befallen wird. Nach anfänglichen Laborversuchen soll ein Freilandversuch mit den genetisch veränderten Samen stattfinden.</a:t>
            </a:r>
          </a:p>
          <a:p>
            <a:pPr eaLnBrk="1" hangingPunct="1">
              <a:buClr>
                <a:srgbClr val="235AA6"/>
              </a:buClr>
              <a:buFont typeface="Wingdings" panose="05000000000000000000" pitchFamily="2" charset="2"/>
              <a:buChar char="Ø"/>
            </a:pPr>
            <a:r>
              <a:rPr lang="de-DE" altLang="de-DE" b="0" dirty="0" smtClean="0"/>
              <a:t>Das Bundesamt für Verbraucherschutz und Lebensmittelsicherheit (BVL) genehmigt den Freilandversuch mit ausführlicher Begründung. Es wurde eine umfangreiche Risikoprüfung durchgeführt.</a:t>
            </a:r>
          </a:p>
          <a:p>
            <a:pPr eaLnBrk="1" hangingPunct="1">
              <a:buClr>
                <a:srgbClr val="235AA6"/>
              </a:buClr>
              <a:buFont typeface="Wingdings" panose="05000000000000000000" pitchFamily="2" charset="2"/>
              <a:buChar char="Ø"/>
            </a:pPr>
            <a:r>
              <a:rPr lang="de-DE" altLang="de-DE" b="0" dirty="0" smtClean="0"/>
              <a:t>Eine Bürgerinitiative (BI) wendet sich seit Monaten gegen die Gentechnik. Sie verlangt vom BVL genaue Auskunft darüber, welches Gen in welcher Weise bei dem Versuch verwendet worden ist. Außerdem bezweifelt sie die Wirtschaftlichkeit des Produktionsverfahrens und die Finanzkraft der Weizen-GmbH. Auch hierüber begehrt sie Auskunft. Sie will auch alle umweltrelevanten Akten einsehen, die die Benutzung der vom BVL verwalteten Liegenschaft durch die Weizen-GmbH betreffen.</a:t>
            </a:r>
          </a:p>
        </p:txBody>
      </p:sp>
    </p:spTree>
    <p:extLst>
      <p:ext uri="{BB962C8B-B14F-4D97-AF65-F5344CB8AC3E}">
        <p14:creationId xmlns:p14="http://schemas.microsoft.com/office/powerpoint/2010/main" val="1816426755"/>
      </p:ext>
    </p:extLst>
  </p:cSld>
  <p:clrMapOvr>
    <a:masterClrMapping/>
  </p:clrMapOvr>
  <p:transition spd="slow"/>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5826"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„Gen-Weizen“ - Sachverhalt</a:t>
            </a:r>
          </a:p>
        </p:txBody>
      </p:sp>
      <p:sp>
        <p:nvSpPr>
          <p:cNvPr id="205827"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mtClean="0"/>
              <a:t>Das BVL lehnt das Auskunftsbegehren ab.</a:t>
            </a:r>
          </a:p>
          <a:p>
            <a:pPr eaLnBrk="1" hangingPunct="1">
              <a:buClr>
                <a:srgbClr val="235AA6"/>
              </a:buClr>
              <a:buFont typeface="Wingdings" panose="05000000000000000000" pitchFamily="2" charset="2"/>
              <a:buChar char="Ø"/>
            </a:pPr>
            <a:r>
              <a:rPr lang="de-DE" altLang="de-DE" smtClean="0"/>
              <a:t>Dem Auskunftsersuchen hat sich auch die Nachbargemeinde  N angeschlossen. Sie befürchtet, dass sie die Flächen neben dem Versuchsfeld nicht mehr für die Landwirtschaft nutzen kann. Auch gegenüber der Gemeinde lehnt das BVL das Auskunftsersuchen ab.</a:t>
            </a:r>
          </a:p>
          <a:p>
            <a:pPr eaLnBrk="1" hangingPunct="1">
              <a:buClr>
                <a:srgbClr val="235AA6"/>
              </a:buClr>
              <a:buFont typeface="Wingdings" panose="05000000000000000000" pitchFamily="2" charset="2"/>
              <a:buChar char="Ø"/>
            </a:pPr>
            <a:endParaRPr lang="de-DE" altLang="de-DE" smtClean="0"/>
          </a:p>
          <a:p>
            <a:pPr eaLnBrk="1" hangingPunct="1">
              <a:buClr>
                <a:srgbClr val="235AA6"/>
              </a:buClr>
              <a:buFont typeface="Wingdings" panose="05000000000000000000" pitchFamily="2" charset="2"/>
              <a:buChar char="Ø"/>
            </a:pPr>
            <a:r>
              <a:rPr lang="de-DE" altLang="de-DE" u="sng" smtClean="0"/>
              <a:t>Frage</a:t>
            </a:r>
            <a:r>
              <a:rPr lang="de-DE" altLang="de-DE" smtClean="0"/>
              <a:t>: Ist die Ablehnung der Auskunftserteilung des BVL gegenüber BI und N rechtmäßig?</a:t>
            </a:r>
          </a:p>
          <a:p>
            <a:pPr eaLnBrk="1" hangingPunct="1">
              <a:buClr>
                <a:srgbClr val="235AA6"/>
              </a:buClr>
              <a:buFont typeface="Wingdings" panose="05000000000000000000" pitchFamily="2" charset="2"/>
              <a:buChar char="Ø"/>
            </a:pPr>
            <a:endParaRPr lang="de-DE" altLang="de-DE" smtClean="0"/>
          </a:p>
          <a:p>
            <a:pPr eaLnBrk="1" hangingPunct="1">
              <a:buClr>
                <a:srgbClr val="235AA6"/>
              </a:buClr>
              <a:buFont typeface="Wingdings" panose="05000000000000000000" pitchFamily="2" charset="2"/>
              <a:buChar char="Ø"/>
            </a:pPr>
            <a:r>
              <a:rPr lang="de-DE" altLang="de-DE" smtClean="0"/>
              <a:t>Entscheidende Vorschriften finden sich in §§ 3, 9 UIG</a:t>
            </a:r>
          </a:p>
          <a:p>
            <a:pPr eaLnBrk="1" hangingPunct="1">
              <a:buClr>
                <a:srgbClr val="235AA6"/>
              </a:buClr>
            </a:pPr>
            <a:endParaRPr lang="de-DE" altLang="de-DE" smtClean="0"/>
          </a:p>
          <a:p>
            <a:pPr eaLnBrk="1" hangingPunct="1">
              <a:buClr>
                <a:srgbClr val="235AA6"/>
              </a:buClr>
              <a:buFontTx/>
              <a:buChar char="•"/>
            </a:pPr>
            <a:endParaRPr lang="de-DE" altLang="de-DE" smtClean="0"/>
          </a:p>
        </p:txBody>
      </p:sp>
    </p:spTree>
    <p:extLst>
      <p:ext uri="{BB962C8B-B14F-4D97-AF65-F5344CB8AC3E}">
        <p14:creationId xmlns:p14="http://schemas.microsoft.com/office/powerpoint/2010/main" val="836501967"/>
      </p:ext>
    </p:extLst>
  </p:cSld>
  <p:clrMapOvr>
    <a:masterClrMapping/>
  </p:clrMapOvr>
  <p:transition spd="slow"/>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„Gen-Weizen“ - Lösung</a:t>
            </a:r>
          </a:p>
        </p:txBody>
      </p:sp>
      <p:sp>
        <p:nvSpPr>
          <p:cNvPr id="179203" name="Inhaltsplatzhalter 2"/>
          <p:cNvSpPr>
            <a:spLocks noGrp="1"/>
          </p:cNvSpPr>
          <p:nvPr>
            <p:ph idx="1"/>
          </p:nvPr>
        </p:nvSpPr>
        <p:spPr/>
        <p:txBody>
          <a:bodyPr/>
          <a:lstStyle/>
          <a:p>
            <a:pPr marL="414680" indent="-414680" eaLnBrk="1" hangingPunct="1">
              <a:buClr>
                <a:srgbClr val="235AA6"/>
              </a:buClr>
              <a:buFontTx/>
              <a:buAutoNum type="arabicPeriod"/>
            </a:pPr>
            <a:r>
              <a:rPr lang="de-DE" altLang="de-DE" sz="2177"/>
              <a:t>Gentechnische Einzelheiten</a:t>
            </a:r>
          </a:p>
          <a:p>
            <a:pPr marL="777526" lvl="1" indent="-414680" eaLnBrk="1" hangingPunct="1">
              <a:buClr>
                <a:srgbClr val="235AA6"/>
              </a:buClr>
              <a:buFont typeface="Wingdings" panose="05000000000000000000" pitchFamily="2" charset="2"/>
              <a:buChar char="Ø"/>
            </a:pPr>
            <a:r>
              <a:rPr lang="de-DE" altLang="de-DE" sz="1995"/>
              <a:t>Anspruch auf Auskunft aus dem UIG?</a:t>
            </a:r>
          </a:p>
          <a:p>
            <a:pPr marL="777526" lvl="1" indent="-414680" eaLnBrk="1" hangingPunct="1">
              <a:buClr>
                <a:srgbClr val="235AA6"/>
              </a:buClr>
              <a:buFont typeface="Wingdings" panose="05000000000000000000" pitchFamily="2" charset="2"/>
              <a:buChar char="Ø"/>
            </a:pPr>
            <a:r>
              <a:rPr lang="de-DE" altLang="de-DE" sz="1995"/>
              <a:t>§ 3 Abs.1 S.1 UIG: jede </a:t>
            </a:r>
            <a:r>
              <a:rPr lang="de-DE" altLang="de-DE" sz="1995" b="1"/>
              <a:t>Person</a:t>
            </a:r>
          </a:p>
          <a:p>
            <a:pPr marL="1144691" lvl="2" indent="-414680" eaLnBrk="1" hangingPunct="1">
              <a:buClr>
                <a:srgbClr val="235AA6"/>
              </a:buClr>
              <a:buFont typeface="Wingdings" panose="05000000000000000000" pitchFamily="2" charset="2"/>
              <a:buChar char="Ø"/>
            </a:pPr>
            <a:r>
              <a:rPr lang="de-DE" altLang="de-DE" sz="1995"/>
              <a:t>Bürgerinitiative: nicht rechtsfähige Personenvereinigung; aber organisatorisch hinreichend verfestigt</a:t>
            </a:r>
          </a:p>
          <a:p>
            <a:pPr marL="1144691" lvl="2" indent="-414680" eaLnBrk="1" hangingPunct="1">
              <a:buClr>
                <a:srgbClr val="235AA6"/>
              </a:buClr>
              <a:buFont typeface="Wingdings" panose="05000000000000000000" pitchFamily="2" charset="2"/>
              <a:buChar char="Ø"/>
            </a:pPr>
            <a:r>
              <a:rPr lang="de-DE" altLang="de-DE" sz="1995"/>
              <a:t>Gemeinde N: juristische Person des öffentlichen Rechts; mit „jedermann“ vergleichbare Informationslage</a:t>
            </a:r>
          </a:p>
          <a:p>
            <a:pPr marL="777526" lvl="1" indent="-414680" eaLnBrk="1" hangingPunct="1">
              <a:buClr>
                <a:srgbClr val="235AA6"/>
              </a:buClr>
              <a:buFont typeface="Wingdings" panose="05000000000000000000" pitchFamily="2" charset="2"/>
              <a:buChar char="Ø"/>
            </a:pPr>
            <a:r>
              <a:rPr lang="de-DE" altLang="de-DE" sz="1995"/>
              <a:t>§ 9 Abs.1 S.1 Nr.3 UIG: Geheimhaltung von Betriebs- und Geschäftsgeheimnissen</a:t>
            </a:r>
          </a:p>
          <a:p>
            <a:pPr marL="1144691" lvl="2" indent="-414680" eaLnBrk="1" hangingPunct="1">
              <a:buClr>
                <a:srgbClr val="235AA6"/>
              </a:buClr>
              <a:buFont typeface="Wingdings" panose="05000000000000000000" pitchFamily="2" charset="2"/>
              <a:buChar char="Ø"/>
            </a:pPr>
            <a:r>
              <a:rPr lang="de-DE" altLang="de-DE" sz="1995"/>
              <a:t>idR Betroffenheit gem. § 9 Abs.1 S.4 UIG</a:t>
            </a:r>
          </a:p>
          <a:p>
            <a:pPr marL="1144691" lvl="2" indent="-414680" eaLnBrk="1" hangingPunct="1">
              <a:buClr>
                <a:srgbClr val="235AA6"/>
              </a:buClr>
              <a:buFont typeface="Wingdings" panose="05000000000000000000" pitchFamily="2" charset="2"/>
              <a:buChar char="Ø"/>
            </a:pPr>
            <a:r>
              <a:rPr lang="de-DE" altLang="de-DE" sz="1995"/>
              <a:t>§ 17a Abs.2 GenTG</a:t>
            </a:r>
          </a:p>
          <a:p>
            <a:pPr marL="777526" lvl="1" indent="-414680" eaLnBrk="1" hangingPunct="1">
              <a:buClr>
                <a:srgbClr val="235AA6"/>
              </a:buClr>
              <a:buFont typeface="Wingdings" panose="05000000000000000000" pitchFamily="2" charset="2"/>
              <a:buChar char="Ø"/>
            </a:pPr>
            <a:r>
              <a:rPr lang="de-DE" altLang="de-DE" sz="1995"/>
              <a:t>Aber: Abwägung zu Lasten der Kläger, da bereits ausführliche Begründung im Genehmigungsbescheid; Risikoprüfung ist Klägern bekannt</a:t>
            </a:r>
          </a:p>
          <a:p>
            <a:pPr marL="1144691" lvl="2" indent="-414680" eaLnBrk="1" hangingPunct="1">
              <a:buClr>
                <a:srgbClr val="235AA6"/>
              </a:buClr>
              <a:buFont typeface="Wingdings" panose="05000000000000000000" pitchFamily="2" charset="2"/>
              <a:buChar char="Ø"/>
            </a:pPr>
            <a:endParaRPr lang="de-DE" altLang="de-DE" sz="1814"/>
          </a:p>
          <a:p>
            <a:pPr marL="777526" lvl="1" indent="-414680" eaLnBrk="1" hangingPunct="1">
              <a:buClr>
                <a:srgbClr val="235AA6"/>
              </a:buClr>
              <a:buFont typeface="Arial" panose="020B0604020202020204" pitchFamily="34" charset="0"/>
              <a:buAutoNum type="arabicParenBoth"/>
            </a:pPr>
            <a:endParaRPr lang="de-DE" altLang="de-DE" sz="1995"/>
          </a:p>
        </p:txBody>
      </p:sp>
    </p:spTree>
    <p:extLst>
      <p:ext uri="{BB962C8B-B14F-4D97-AF65-F5344CB8AC3E}">
        <p14:creationId xmlns:p14="http://schemas.microsoft.com/office/powerpoint/2010/main" val="4161556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92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92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792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92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920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920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7920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792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„Gen-Weizen“ - Lösung</a:t>
            </a:r>
          </a:p>
        </p:txBody>
      </p:sp>
      <p:sp>
        <p:nvSpPr>
          <p:cNvPr id="180227" name="Inhaltsplatzhalter 2"/>
          <p:cNvSpPr>
            <a:spLocks noGrp="1"/>
          </p:cNvSpPr>
          <p:nvPr>
            <p:ph idx="1"/>
          </p:nvPr>
        </p:nvSpPr>
        <p:spPr/>
        <p:txBody>
          <a:bodyPr/>
          <a:lstStyle/>
          <a:p>
            <a:pPr marL="414680" indent="-414680" eaLnBrk="1" hangingPunct="1">
              <a:buClr>
                <a:srgbClr val="235AA6"/>
              </a:buClr>
              <a:buFontTx/>
              <a:buAutoNum type="arabicPeriod" startAt="2"/>
            </a:pPr>
            <a:r>
              <a:rPr lang="de-DE" altLang="de-DE" sz="2177"/>
              <a:t>Wirtschaftlichkeit und Finanzlage</a:t>
            </a:r>
          </a:p>
          <a:p>
            <a:pPr marL="777526" lvl="1" indent="-414680" eaLnBrk="1" hangingPunct="1">
              <a:buClr>
                <a:srgbClr val="235AA6"/>
              </a:buClr>
              <a:buFont typeface="Wingdings" panose="05000000000000000000" pitchFamily="2" charset="2"/>
              <a:buChar char="Ø"/>
            </a:pPr>
            <a:r>
              <a:rPr lang="de-DE" altLang="de-DE" sz="1995"/>
              <a:t>Umweltinformationen i.S.v. § 3 Abs.1 UIG?</a:t>
            </a:r>
          </a:p>
          <a:p>
            <a:pPr marL="1144691" lvl="2" indent="-414680" eaLnBrk="1" hangingPunct="1">
              <a:buClr>
                <a:srgbClr val="235AA6"/>
              </a:buClr>
              <a:buFont typeface="Wingdings" panose="05000000000000000000" pitchFamily="2" charset="2"/>
              <a:buChar char="Ø"/>
            </a:pPr>
            <a:r>
              <a:rPr lang="de-DE" altLang="de-DE" sz="1995"/>
              <a:t>§ 2 Abs.3 Nr.5 UIG</a:t>
            </a:r>
          </a:p>
          <a:p>
            <a:pPr marL="1144691" lvl="2" indent="-414680" eaLnBrk="1" hangingPunct="1">
              <a:buClr>
                <a:srgbClr val="235AA6"/>
              </a:buClr>
              <a:buFont typeface="Wingdings" panose="05000000000000000000" pitchFamily="2" charset="2"/>
              <a:buChar char="Ø"/>
            </a:pPr>
            <a:r>
              <a:rPr lang="de-DE" altLang="de-DE" sz="1995"/>
              <a:t>Kein Vortrag der Weizen-GmbH, dass Geheimnisschutz</a:t>
            </a:r>
          </a:p>
          <a:p>
            <a:pPr marL="1144691" lvl="2" indent="-414680" eaLnBrk="1" hangingPunct="1">
              <a:buClr>
                <a:srgbClr val="235AA6"/>
              </a:buClr>
              <a:buFont typeface="Wingdings" panose="05000000000000000000" pitchFamily="2" charset="2"/>
              <a:buChar char="Ø"/>
            </a:pPr>
            <a:r>
              <a:rPr lang="de-DE" altLang="de-DE" sz="1995"/>
              <a:t>Ermessensfehlerhafte Verweigerung der Auskunftserteilung</a:t>
            </a:r>
          </a:p>
          <a:p>
            <a:pPr marL="414680" indent="-414680" eaLnBrk="1" hangingPunct="1">
              <a:buClr>
                <a:srgbClr val="235AA6"/>
              </a:buClr>
              <a:buFontTx/>
              <a:buAutoNum type="arabicPeriod" startAt="3"/>
            </a:pPr>
            <a:r>
              <a:rPr lang="de-DE" altLang="de-DE" sz="2177"/>
              <a:t>Überlassene Liegenschaft</a:t>
            </a:r>
          </a:p>
          <a:p>
            <a:pPr marL="777526" lvl="1" indent="-414680" eaLnBrk="1" hangingPunct="1">
              <a:buClr>
                <a:srgbClr val="235AA6"/>
              </a:buClr>
              <a:buFont typeface="Wingdings" panose="05000000000000000000" pitchFamily="2" charset="2"/>
              <a:buChar char="Ø"/>
            </a:pPr>
            <a:r>
              <a:rPr lang="de-DE" altLang="de-DE" sz="1995"/>
              <a:t>Antrag hinreichend bestimmt?</a:t>
            </a:r>
          </a:p>
          <a:p>
            <a:pPr marL="1144691" lvl="2" indent="-414680" eaLnBrk="1" hangingPunct="1">
              <a:buClr>
                <a:srgbClr val="235AA6"/>
              </a:buClr>
              <a:buFont typeface="Wingdings" panose="05000000000000000000" pitchFamily="2" charset="2"/>
              <a:buChar char="Ø"/>
            </a:pPr>
            <a:r>
              <a:rPr lang="de-DE" altLang="de-DE" sz="1814"/>
              <a:t>§ 4 Abs.2 S.1 UIG</a:t>
            </a:r>
          </a:p>
          <a:p>
            <a:pPr marL="777526" lvl="1" indent="-414680" eaLnBrk="1" hangingPunct="1">
              <a:buClr>
                <a:srgbClr val="235AA6"/>
              </a:buClr>
              <a:buFont typeface="Wingdings" panose="05000000000000000000" pitchFamily="2" charset="2"/>
              <a:buChar char="Ø"/>
            </a:pPr>
            <a:r>
              <a:rPr lang="de-DE" altLang="de-DE" sz="1995"/>
              <a:t>BVL „andere Stelle der öffentlichen Verwaltung i.S.v. § 2 Abs.1 Nr.1 UIG; auch bei rein fiskalischem Handeln wie der Verwaltung eigener Grundstücke</a:t>
            </a:r>
          </a:p>
        </p:txBody>
      </p:sp>
    </p:spTree>
    <p:extLst>
      <p:ext uri="{BB962C8B-B14F-4D97-AF65-F5344CB8AC3E}">
        <p14:creationId xmlns:p14="http://schemas.microsoft.com/office/powerpoint/2010/main" val="18239558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0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0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0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02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02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8022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8022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8022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802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357052" y="494574"/>
            <a:ext cx="8596313" cy="5278438"/>
          </a:xfrm>
        </p:spPr>
        <p:txBody>
          <a:bodyPr>
            <a:noAutofit/>
          </a:bodyPr>
          <a:lstStyle/>
          <a:p>
            <a:pPr marL="0" indent="0">
              <a:buNone/>
            </a:pPr>
            <a:r>
              <a:rPr lang="de-DE" sz="2400" b="1" dirty="0" smtClean="0">
                <a:solidFill>
                  <a:srgbClr val="0070C0"/>
                </a:solidFill>
              </a:rPr>
              <a:t>Schutzzwecke des Umweltschutzes</a:t>
            </a:r>
          </a:p>
          <a:p>
            <a:pPr marL="0" indent="0">
              <a:buNone/>
            </a:pPr>
            <a:endParaRPr lang="de-DE" sz="2400" dirty="0" smtClean="0"/>
          </a:p>
          <a:p>
            <a:pPr marL="0" lvl="0" indent="0">
              <a:buClr>
                <a:srgbClr val="90C226"/>
              </a:buClr>
              <a:buNone/>
            </a:pPr>
            <a:r>
              <a:rPr lang="de-DE" sz="2400" b="1" dirty="0" smtClean="0">
                <a:solidFill>
                  <a:prstClr val="black">
                    <a:lumMod val="75000"/>
                    <a:lumOff val="25000"/>
                  </a:prstClr>
                </a:solidFill>
              </a:rPr>
              <a:t>2. Ökozentrischer Umweltschutz</a:t>
            </a:r>
          </a:p>
          <a:p>
            <a:pPr marL="0" lvl="0" indent="0">
              <a:buClr>
                <a:srgbClr val="90C226"/>
              </a:buClr>
              <a:buNone/>
            </a:pPr>
            <a:endParaRPr lang="de-DE" sz="2400" dirty="0">
              <a:solidFill>
                <a:srgbClr val="111111"/>
              </a:solidFill>
              <a:latin typeface="Roboto"/>
            </a:endParaRPr>
          </a:p>
          <a:p>
            <a:pPr marL="0" lvl="0" indent="0">
              <a:buClr>
                <a:srgbClr val="90C226"/>
              </a:buClr>
              <a:buNone/>
            </a:pPr>
            <a:r>
              <a:rPr lang="de-DE" sz="2400" b="0" dirty="0">
                <a:solidFill>
                  <a:srgbClr val="111111"/>
                </a:solidFill>
                <a:latin typeface="Roboto"/>
              </a:rPr>
              <a:t>= schützt </a:t>
            </a:r>
            <a:r>
              <a:rPr lang="de-DE" sz="2400" b="0" dirty="0">
                <a:solidFill>
                  <a:schemeClr val="tx2"/>
                </a:solidFill>
                <a:latin typeface="Roboto"/>
              </a:rPr>
              <a:t>Umwelt als einen Wert an sich, der um seiner selbst Willen geschützt werden muss. </a:t>
            </a:r>
            <a:endParaRPr lang="de-DE" sz="2400" b="0" dirty="0" smtClean="0">
              <a:solidFill>
                <a:schemeClr val="tx2"/>
              </a:solidFill>
              <a:latin typeface="Roboto"/>
            </a:endParaRPr>
          </a:p>
          <a:p>
            <a:pPr marL="0" lvl="0" indent="0">
              <a:buClr>
                <a:srgbClr val="90C226"/>
              </a:buClr>
              <a:buNone/>
            </a:pPr>
            <a:endParaRPr lang="de-DE" sz="2400" b="0" dirty="0">
              <a:solidFill>
                <a:schemeClr val="tx2"/>
              </a:solidFill>
              <a:latin typeface="Roboto"/>
            </a:endParaRPr>
          </a:p>
          <a:p>
            <a:pPr marL="342900" lvl="0" indent="-342900">
              <a:buClr>
                <a:srgbClr val="0070C0"/>
              </a:buClr>
              <a:buFont typeface="Wingdings" panose="05000000000000000000" pitchFamily="2" charset="2"/>
              <a:buChar char="Ø"/>
            </a:pPr>
            <a:r>
              <a:rPr lang="de-DE" sz="2400" b="0" dirty="0" smtClean="0">
                <a:solidFill>
                  <a:schemeClr val="tx2"/>
                </a:solidFill>
                <a:latin typeface="Roboto"/>
              </a:rPr>
              <a:t>Ethisch-sittliche </a:t>
            </a:r>
            <a:r>
              <a:rPr lang="de-DE" sz="2400" b="0" dirty="0">
                <a:solidFill>
                  <a:schemeClr val="tx2"/>
                </a:solidFill>
                <a:latin typeface="Roboto"/>
              </a:rPr>
              <a:t>Verantwortung des Menschen </a:t>
            </a:r>
            <a:r>
              <a:rPr lang="de-DE" sz="2400" b="0" dirty="0" err="1">
                <a:solidFill>
                  <a:schemeClr val="tx2"/>
                </a:solidFill>
                <a:latin typeface="Roboto"/>
              </a:rPr>
              <a:t>ggü</a:t>
            </a:r>
            <a:r>
              <a:rPr lang="de-DE" sz="2400" b="0" dirty="0">
                <a:solidFill>
                  <a:schemeClr val="tx2"/>
                </a:solidFill>
                <a:latin typeface="Roboto"/>
              </a:rPr>
              <a:t>. </a:t>
            </a:r>
            <a:r>
              <a:rPr lang="de-DE" sz="2400" b="0" dirty="0" smtClean="0">
                <a:solidFill>
                  <a:schemeClr val="tx2"/>
                </a:solidFill>
                <a:latin typeface="Roboto"/>
              </a:rPr>
              <a:t>Umwelt</a:t>
            </a:r>
          </a:p>
          <a:p>
            <a:pPr lvl="0">
              <a:buClr>
                <a:srgbClr val="90C226"/>
              </a:buClr>
              <a:buFont typeface="Wingdings" panose="05000000000000000000" pitchFamily="2" charset="2"/>
              <a:buChar char="Ø"/>
            </a:pPr>
            <a:endParaRPr lang="de-DE" sz="2400" dirty="0">
              <a:solidFill>
                <a:srgbClr val="0070C0"/>
              </a:solidFill>
              <a:latin typeface="Roboto"/>
            </a:endParaRPr>
          </a:p>
          <a:p>
            <a:pPr marL="0" lvl="0" indent="0" algn="ctr">
              <a:buClr>
                <a:srgbClr val="90C226"/>
              </a:buClr>
              <a:buNone/>
            </a:pPr>
            <a:r>
              <a:rPr lang="de-DE" sz="2400" b="1" dirty="0" smtClean="0">
                <a:solidFill>
                  <a:srgbClr val="0070C0"/>
                </a:solidFill>
                <a:latin typeface="Roboto"/>
              </a:rPr>
              <a:t>Schutz der Natur um ihrer selbst willen</a:t>
            </a:r>
            <a:endParaRPr lang="de-DE" sz="2400" b="1" dirty="0">
              <a:solidFill>
                <a:srgbClr val="0070C0"/>
              </a:solidFill>
              <a:latin typeface="Roboto"/>
            </a:endParaRPr>
          </a:p>
          <a:p>
            <a:pPr lvl="0">
              <a:buClr>
                <a:srgbClr val="90C226"/>
              </a:buClr>
              <a:buFontTx/>
              <a:buChar char="-"/>
            </a:pPr>
            <a:endParaRPr lang="de-DE" sz="1700" dirty="0">
              <a:solidFill>
                <a:srgbClr val="666666"/>
              </a:solidFill>
              <a:latin typeface="Roboto"/>
            </a:endParaRPr>
          </a:p>
          <a:p>
            <a:pPr marL="0" indent="0">
              <a:buNone/>
            </a:pPr>
            <a:endParaRPr lang="de-DE" sz="2400" dirty="0"/>
          </a:p>
          <a:p>
            <a:pPr marL="0" indent="0">
              <a:buNone/>
            </a:pPr>
            <a:endParaRPr lang="de-DE" sz="2400" dirty="0"/>
          </a:p>
        </p:txBody>
      </p:sp>
    </p:spTree>
    <p:extLst>
      <p:ext uri="{BB962C8B-B14F-4D97-AF65-F5344CB8AC3E}">
        <p14:creationId xmlns:p14="http://schemas.microsoft.com/office/powerpoint/2010/main" val="1876578520"/>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8898" name="Titel 1"/>
          <p:cNvSpPr>
            <a:spLocks noGrp="1"/>
          </p:cNvSpPr>
          <p:nvPr>
            <p:ph type="title"/>
          </p:nvPr>
        </p:nvSpPr>
        <p:spPr/>
        <p:txBody>
          <a:bodyPr/>
          <a:lstStyle/>
          <a:p>
            <a:pPr>
              <a:buFont typeface="Wingdings 3" panose="05040102010807070707" pitchFamily="18" charset="2"/>
              <a:buNone/>
            </a:pPr>
            <a:r>
              <a:rPr lang="de-DE" altLang="de-DE" smtClean="0"/>
              <a:t>Übungsfall „Arzneimittel“ - Abwandlung</a:t>
            </a:r>
          </a:p>
        </p:txBody>
      </p:sp>
      <p:sp>
        <p:nvSpPr>
          <p:cNvPr id="3" name="Inhaltsplatzhalter 2"/>
          <p:cNvSpPr>
            <a:spLocks noGrp="1"/>
          </p:cNvSpPr>
          <p:nvPr>
            <p:ph idx="1"/>
          </p:nvPr>
        </p:nvSpPr>
        <p:spPr/>
        <p:txBody>
          <a:bodyPr/>
          <a:lstStyle/>
          <a:p>
            <a:pPr>
              <a:buClr>
                <a:srgbClr val="235AA6"/>
              </a:buClr>
              <a:buFont typeface="Wingdings" panose="05000000000000000000" pitchFamily="2" charset="2"/>
              <a:buChar char="Ø"/>
            </a:pPr>
            <a:r>
              <a:rPr lang="de-DE" altLang="de-DE" smtClean="0"/>
              <a:t>Dem A wird eine Genehmigung zur Errichtung und zum Betrieb der Anlage erteilt. Dabei wird unter der Rubrik „Nebenbestimmungen“ geregelt, unter welchen Voraussetzungen bestimmte Pflanzen und Pflanzenbestandteile angenommen und bearbeitet werden dürfen.</a:t>
            </a:r>
          </a:p>
          <a:p>
            <a:pPr>
              <a:buClr>
                <a:srgbClr val="235AA6"/>
              </a:buClr>
              <a:buFont typeface="Wingdings" panose="05000000000000000000" pitchFamily="2" charset="2"/>
              <a:buChar char="Ø"/>
            </a:pPr>
            <a:endParaRPr lang="de-DE" altLang="de-DE" smtClean="0"/>
          </a:p>
          <a:p>
            <a:pPr>
              <a:buClr>
                <a:srgbClr val="235AA6"/>
              </a:buClr>
              <a:buFont typeface="Wingdings" panose="05000000000000000000" pitchFamily="2" charset="2"/>
              <a:buChar char="Ø"/>
            </a:pPr>
            <a:r>
              <a:rPr lang="de-DE" altLang="de-DE" u="sng" smtClean="0"/>
              <a:t>Frage</a:t>
            </a:r>
            <a:r>
              <a:rPr lang="de-DE" altLang="de-DE" smtClean="0"/>
              <a:t>: Ist dies zulässig?</a:t>
            </a:r>
          </a:p>
          <a:p>
            <a:pPr>
              <a:buClr>
                <a:srgbClr val="235AA6"/>
              </a:buClr>
              <a:buFont typeface="Wingdings" panose="05000000000000000000" pitchFamily="2" charset="2"/>
              <a:buChar char="Ø"/>
            </a:pPr>
            <a:endParaRPr lang="de-DE" altLang="de-DE" smtClean="0"/>
          </a:p>
          <a:p>
            <a:pPr>
              <a:buClr>
                <a:srgbClr val="235AA6"/>
              </a:buClr>
              <a:buFont typeface="Wingdings" panose="05000000000000000000" pitchFamily="2" charset="2"/>
              <a:buChar char="Ø"/>
            </a:pPr>
            <a:r>
              <a:rPr lang="de-DE" altLang="de-DE" u="sng" smtClean="0"/>
              <a:t>Lösung</a:t>
            </a:r>
            <a:r>
              <a:rPr lang="de-DE" altLang="de-DE" smtClean="0"/>
              <a:t>:</a:t>
            </a:r>
          </a:p>
          <a:p>
            <a:pPr lvl="1">
              <a:buClr>
                <a:srgbClr val="235AA6"/>
              </a:buClr>
              <a:buFont typeface="Wingdings" panose="05000000000000000000" pitchFamily="2" charset="2"/>
              <a:buChar char="Ø"/>
            </a:pPr>
            <a:r>
              <a:rPr lang="de-DE" altLang="de-DE" smtClean="0"/>
              <a:t>§ 12 BImSchG</a:t>
            </a:r>
          </a:p>
          <a:p>
            <a:pPr lvl="1">
              <a:buClr>
                <a:srgbClr val="235AA6"/>
              </a:buClr>
              <a:buFont typeface="Wingdings" panose="05000000000000000000" pitchFamily="2" charset="2"/>
              <a:buChar char="Ø"/>
            </a:pPr>
            <a:r>
              <a:rPr lang="de-DE" altLang="de-DE" smtClean="0"/>
              <a:t>Erforderlichkeit, um die Erfüllung der in § 6 BImSchG genannten Genehmigungsvoraussetzungen sicherzustellen?</a:t>
            </a:r>
          </a:p>
        </p:txBody>
      </p:sp>
    </p:spTree>
    <p:extLst>
      <p:ext uri="{BB962C8B-B14F-4D97-AF65-F5344CB8AC3E}">
        <p14:creationId xmlns:p14="http://schemas.microsoft.com/office/powerpoint/2010/main" val="305103060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Titel 1"/>
          <p:cNvSpPr>
            <a:spLocks noGrp="1"/>
          </p:cNvSpPr>
          <p:nvPr>
            <p:ph type="title"/>
          </p:nvPr>
        </p:nvSpPr>
        <p:spPr/>
        <p:txBody>
          <a:bodyPr/>
          <a:lstStyle/>
          <a:p>
            <a:pPr>
              <a:buFont typeface="Wingdings 3" panose="05040102010807070707" pitchFamily="18" charset="2"/>
              <a:buNone/>
            </a:pPr>
            <a:r>
              <a:rPr lang="de-DE" altLang="de-DE" smtClean="0"/>
              <a:t>Übungsfall „Fischöl“ - Sachverhalt</a:t>
            </a:r>
          </a:p>
        </p:txBody>
      </p:sp>
      <p:sp>
        <p:nvSpPr>
          <p:cNvPr id="209923" name="Inhaltsplatzhalter 2"/>
          <p:cNvSpPr>
            <a:spLocks noGrp="1"/>
          </p:cNvSpPr>
          <p:nvPr>
            <p:ph idx="1"/>
          </p:nvPr>
        </p:nvSpPr>
        <p:spPr>
          <a:xfrm>
            <a:off x="1990991" y="1510402"/>
            <a:ext cx="8366961" cy="3632738"/>
          </a:xfrm>
        </p:spPr>
        <p:txBody>
          <a:bodyPr/>
          <a:lstStyle/>
          <a:p>
            <a:pPr>
              <a:buClr>
                <a:srgbClr val="235AA6"/>
              </a:buClr>
              <a:buFont typeface="Wingdings" panose="05000000000000000000" pitchFamily="2" charset="2"/>
              <a:buChar char="Ø"/>
            </a:pPr>
            <a:r>
              <a:rPr lang="de-DE" altLang="de-DE" smtClean="0"/>
              <a:t>F stellt seit Jahren im Gewerbegebiet der Stadt A Fischöl her. Eine immissionsschutzrechtliche Genehmigung liegt vor.</a:t>
            </a:r>
          </a:p>
          <a:p>
            <a:pPr>
              <a:buClr>
                <a:srgbClr val="235AA6"/>
              </a:buClr>
              <a:buFont typeface="Wingdings" panose="05000000000000000000" pitchFamily="2" charset="2"/>
              <a:buChar char="Ø"/>
            </a:pPr>
            <a:r>
              <a:rPr lang="de-DE" altLang="de-DE" smtClean="0"/>
              <a:t>Nach neuesten wissenschaftlichen Erkenntnissen führt die Anreicherung der Fische mit Umweltgiften vermehrt zu allergischen Reaktionen in der Umgebung von Produktionsanlagen für Fischmehl und Fischöl.</a:t>
            </a:r>
          </a:p>
          <a:p>
            <a:pPr>
              <a:buClr>
                <a:srgbClr val="235AA6"/>
              </a:buClr>
              <a:buFont typeface="Wingdings" panose="05000000000000000000" pitchFamily="2" charset="2"/>
              <a:buChar char="Ø"/>
            </a:pPr>
            <a:r>
              <a:rPr lang="de-DE" altLang="de-DE" smtClean="0"/>
              <a:t>Nachbar N leidet seit Jahren unter dem „Fischgestank“ und will nun gegen F vorgehen. Er hat erfahren, dass eine neue Filtertechnik er ermöglicht, sowohl die Geruchsstoffe als auch die Allergene in den Dämpfen vollständig zurückzuhalten. Bei sich selber stellt er erste allergene Reaktionen fest und verlangt daher von der Behörde, dass sie gegen F einschreitet und ihm den Einbau der neuen Filter aufgibt.</a:t>
            </a:r>
          </a:p>
          <a:p>
            <a:pPr>
              <a:buClr>
                <a:srgbClr val="235AA6"/>
              </a:buClr>
              <a:buFont typeface="Wingdings" panose="05000000000000000000" pitchFamily="2" charset="2"/>
              <a:buChar char="Ø"/>
            </a:pPr>
            <a:r>
              <a:rPr lang="de-DE" altLang="de-DE" smtClean="0"/>
              <a:t>Die Behörde lehnt dies unter Hinweis auf die hohe Kostenbelastung des F und der damit verbundenen Gefährdung der Arbeitsplätze ab. </a:t>
            </a:r>
          </a:p>
          <a:p>
            <a:pPr>
              <a:buClr>
                <a:srgbClr val="235AA6"/>
              </a:buClr>
              <a:buFont typeface="Wingdings" panose="05000000000000000000" pitchFamily="2" charset="2"/>
              <a:buChar char="Ø"/>
            </a:pPr>
            <a:endParaRPr lang="de-DE" altLang="de-DE" smtClean="0"/>
          </a:p>
          <a:p>
            <a:pPr>
              <a:buClr>
                <a:srgbClr val="235AA6"/>
              </a:buClr>
              <a:buFont typeface="Wingdings" panose="05000000000000000000" pitchFamily="2" charset="2"/>
              <a:buChar char="Ø"/>
            </a:pPr>
            <a:r>
              <a:rPr lang="de-DE" altLang="de-DE" u="sng" smtClean="0"/>
              <a:t>Frage</a:t>
            </a:r>
            <a:r>
              <a:rPr lang="de-DE" altLang="de-DE" smtClean="0"/>
              <a:t>: Ist die Entscheidung der Behörde rechtmäßig?</a:t>
            </a:r>
          </a:p>
        </p:txBody>
      </p:sp>
    </p:spTree>
    <p:extLst>
      <p:ext uri="{BB962C8B-B14F-4D97-AF65-F5344CB8AC3E}">
        <p14:creationId xmlns:p14="http://schemas.microsoft.com/office/powerpoint/2010/main" val="3197094073"/>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Titel 1"/>
          <p:cNvSpPr>
            <a:spLocks noGrp="1"/>
          </p:cNvSpPr>
          <p:nvPr>
            <p:ph type="title"/>
          </p:nvPr>
        </p:nvSpPr>
        <p:spPr/>
        <p:txBody>
          <a:bodyPr/>
          <a:lstStyle/>
          <a:p>
            <a:pPr>
              <a:buFont typeface="Wingdings 3" panose="05040102010807070707" pitchFamily="18" charset="2"/>
              <a:buNone/>
            </a:pPr>
            <a:r>
              <a:rPr lang="de-DE" altLang="de-DE" smtClean="0"/>
              <a:t>Übungsfall „Fischöl“ - Lösung</a:t>
            </a:r>
          </a:p>
        </p:txBody>
      </p:sp>
      <p:sp>
        <p:nvSpPr>
          <p:cNvPr id="3" name="Inhaltsplatzhalter 2"/>
          <p:cNvSpPr>
            <a:spLocks noGrp="1"/>
          </p:cNvSpPr>
          <p:nvPr>
            <p:ph idx="1"/>
          </p:nvPr>
        </p:nvSpPr>
        <p:spPr>
          <a:xfrm>
            <a:off x="2327916" y="1510402"/>
            <a:ext cx="7870214" cy="3632738"/>
          </a:xfrm>
        </p:spPr>
        <p:txBody>
          <a:bodyPr/>
          <a:lstStyle/>
          <a:p>
            <a:pPr>
              <a:buClr>
                <a:srgbClr val="235AA6"/>
              </a:buClr>
              <a:buFont typeface="Wingdings" panose="05000000000000000000" pitchFamily="2" charset="2"/>
              <a:buChar char="Ø"/>
            </a:pPr>
            <a:r>
              <a:rPr lang="de-DE" altLang="de-DE" sz="2177"/>
              <a:t>Ermächtigungsgrundlage: § 17 Abs.1 S.2 BImSchG</a:t>
            </a:r>
          </a:p>
          <a:p>
            <a:pPr lvl="1">
              <a:buClr>
                <a:srgbClr val="235AA6"/>
              </a:buClr>
              <a:buFont typeface="Wingdings" panose="05000000000000000000" pitchFamily="2" charset="2"/>
              <a:buChar char="Ø"/>
            </a:pPr>
            <a:r>
              <a:rPr lang="de-DE" altLang="de-DE" sz="1995"/>
              <a:t>Genehmigungsbedürftige Anlage, die bereits genehmigt ist</a:t>
            </a:r>
          </a:p>
          <a:p>
            <a:pPr lvl="1">
              <a:buClr>
                <a:srgbClr val="235AA6"/>
              </a:buClr>
              <a:buFont typeface="Wingdings" panose="05000000000000000000" pitchFamily="2" charset="2"/>
              <a:buChar char="Ø"/>
            </a:pPr>
            <a:r>
              <a:rPr lang="de-DE" altLang="de-DE" sz="1995"/>
              <a:t>Ziff. 7.16 des Anhangs 1 der 4.BImSchV</a:t>
            </a:r>
          </a:p>
          <a:p>
            <a:pPr lvl="1">
              <a:buClr>
                <a:srgbClr val="235AA6"/>
              </a:buClr>
              <a:buFont typeface="Wingdings" panose="05000000000000000000" pitchFamily="2" charset="2"/>
              <a:buChar char="Ø"/>
            </a:pPr>
            <a:endParaRPr lang="de-DE" altLang="de-DE" sz="1995"/>
          </a:p>
          <a:p>
            <a:pPr>
              <a:buClr>
                <a:srgbClr val="235AA6"/>
              </a:buClr>
              <a:buFont typeface="Wingdings" panose="05000000000000000000" pitchFamily="2" charset="2"/>
              <a:buChar char="Ø"/>
            </a:pPr>
            <a:r>
              <a:rPr lang="de-DE" altLang="de-DE" sz="2177"/>
              <a:t>Verstoß gegen Pflichten aus dem Immissionsschutzrecht</a:t>
            </a:r>
          </a:p>
          <a:p>
            <a:pPr lvl="1">
              <a:buClr>
                <a:srgbClr val="235AA6"/>
              </a:buClr>
              <a:buFont typeface="Wingdings" panose="05000000000000000000" pitchFamily="2" charset="2"/>
              <a:buChar char="Ø"/>
            </a:pPr>
            <a:r>
              <a:rPr lang="de-DE" altLang="de-DE" sz="1995"/>
              <a:t>§ 5 Abs.1 S.1 Nr.1 BImSchG</a:t>
            </a:r>
          </a:p>
          <a:p>
            <a:pPr lvl="1">
              <a:buClr>
                <a:srgbClr val="235AA6"/>
              </a:buClr>
              <a:buFont typeface="Wingdings" panose="05000000000000000000" pitchFamily="2" charset="2"/>
              <a:buChar char="Ø"/>
            </a:pPr>
            <a:r>
              <a:rPr lang="de-DE" altLang="de-DE" sz="1995"/>
              <a:t>§ 3 Abs.3,4 BImSchG (Emissionen, Luftverunreinigungen)</a:t>
            </a:r>
          </a:p>
          <a:p>
            <a:pPr lvl="1">
              <a:buClr>
                <a:srgbClr val="235AA6"/>
              </a:buClr>
              <a:buFont typeface="Wingdings" panose="05000000000000000000" pitchFamily="2" charset="2"/>
              <a:buChar char="Ø"/>
            </a:pPr>
            <a:r>
              <a:rPr lang="de-DE" altLang="de-DE" sz="1995"/>
              <a:t>§ 3 Abs.2 BImSchG (Immissionen)</a:t>
            </a:r>
          </a:p>
          <a:p>
            <a:pPr lvl="1">
              <a:buClr>
                <a:srgbClr val="235AA6"/>
              </a:buClr>
              <a:buFont typeface="Wingdings" panose="05000000000000000000" pitchFamily="2" charset="2"/>
              <a:buChar char="Ø"/>
            </a:pPr>
            <a:endParaRPr lang="de-DE" altLang="de-DE" sz="1995"/>
          </a:p>
          <a:p>
            <a:pPr>
              <a:buClr>
                <a:srgbClr val="235AA6"/>
              </a:buClr>
              <a:buFont typeface="Wingdings" panose="05000000000000000000" pitchFamily="2" charset="2"/>
              <a:buChar char="Ø"/>
            </a:pPr>
            <a:r>
              <a:rPr lang="de-DE" altLang="de-DE" sz="2177"/>
              <a:t>Rechtsfolge: Ermessen („soll“)</a:t>
            </a:r>
          </a:p>
          <a:p>
            <a:pPr lvl="1">
              <a:buClr>
                <a:srgbClr val="235AA6"/>
              </a:buClr>
              <a:buFont typeface="Wingdings" panose="05000000000000000000" pitchFamily="2" charset="2"/>
              <a:buChar char="Ø"/>
            </a:pPr>
            <a:r>
              <a:rPr lang="de-DE" altLang="de-DE" sz="1995"/>
              <a:t>Ermessensfehler? (-), wenn Entscheidung </a:t>
            </a:r>
            <a:r>
              <a:rPr lang="de-DE" altLang="de-DE" sz="1995" b="1"/>
              <a:t>verhältnismäßig</a:t>
            </a:r>
          </a:p>
          <a:p>
            <a:pPr lvl="2">
              <a:buClr>
                <a:srgbClr val="235AA6"/>
              </a:buClr>
              <a:buFont typeface="Wingdings" panose="05000000000000000000" pitchFamily="2" charset="2"/>
              <a:buChar char="Ø"/>
            </a:pPr>
            <a:r>
              <a:rPr lang="de-DE" altLang="de-DE" sz="1814"/>
              <a:t>Legitimer Zweck: Schutz der Rechte des Anlagenbetreibers</a:t>
            </a:r>
          </a:p>
          <a:p>
            <a:pPr lvl="2">
              <a:buClr>
                <a:srgbClr val="235AA6"/>
              </a:buClr>
              <a:buFont typeface="Wingdings" panose="05000000000000000000" pitchFamily="2" charset="2"/>
              <a:buChar char="Ø"/>
            </a:pPr>
            <a:r>
              <a:rPr lang="de-DE" altLang="de-DE" sz="1814"/>
              <a:t>Geeignetheit (+)</a:t>
            </a:r>
          </a:p>
        </p:txBody>
      </p:sp>
    </p:spTree>
    <p:extLst>
      <p:ext uri="{BB962C8B-B14F-4D97-AF65-F5344CB8AC3E}">
        <p14:creationId xmlns:p14="http://schemas.microsoft.com/office/powerpoint/2010/main" val="7383881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Titel 1"/>
          <p:cNvSpPr>
            <a:spLocks noGrp="1"/>
          </p:cNvSpPr>
          <p:nvPr>
            <p:ph type="title"/>
          </p:nvPr>
        </p:nvSpPr>
        <p:spPr/>
        <p:txBody>
          <a:bodyPr/>
          <a:lstStyle/>
          <a:p>
            <a:pPr>
              <a:buFont typeface="Wingdings 3" panose="05040102010807070707" pitchFamily="18" charset="2"/>
              <a:buNone/>
            </a:pPr>
            <a:r>
              <a:rPr lang="de-DE" altLang="de-DE" smtClean="0"/>
              <a:t>Übungsfall „Fischöl“ - Lösung</a:t>
            </a:r>
          </a:p>
        </p:txBody>
      </p:sp>
      <p:sp>
        <p:nvSpPr>
          <p:cNvPr id="3" name="Inhaltsplatzhalter 2"/>
          <p:cNvSpPr>
            <a:spLocks noGrp="1"/>
          </p:cNvSpPr>
          <p:nvPr>
            <p:ph idx="1"/>
          </p:nvPr>
        </p:nvSpPr>
        <p:spPr/>
        <p:txBody>
          <a:bodyPr/>
          <a:lstStyle/>
          <a:p>
            <a:pPr lvl="2">
              <a:buClr>
                <a:srgbClr val="235AA6"/>
              </a:buClr>
              <a:buFont typeface="Wingdings" panose="05000000000000000000" pitchFamily="2" charset="2"/>
              <a:buChar char="Ø"/>
            </a:pPr>
            <a:r>
              <a:rPr lang="de-DE" altLang="de-DE" sz="1814"/>
              <a:t>Erforderlichkeit: kein gleich geeignetes und milderes Mittel</a:t>
            </a:r>
          </a:p>
          <a:p>
            <a:pPr lvl="2">
              <a:buClr>
                <a:srgbClr val="235AA6"/>
              </a:buClr>
              <a:buFont typeface="Wingdings" panose="05000000000000000000" pitchFamily="2" charset="2"/>
              <a:buChar char="Ø"/>
            </a:pPr>
            <a:r>
              <a:rPr lang="de-DE" altLang="de-DE" sz="1814"/>
              <a:t>Angemessenheit: Abwägung aller für und gegen die Anordnung sprechenden Belange (hohe Kosten der Maßnahme, Gefährdung von Arbeitsplätzen, Betrieb seit mehreren Jahren, Gewerbegebiet, Interesse der Nachbarschaft  am Schutz ihrer Gesundheit, wohl konkrete </a:t>
            </a:r>
            <a:r>
              <a:rPr lang="de-DE" altLang="de-DE" sz="1814" u="sng"/>
              <a:t>Gesundheitsgefahr</a:t>
            </a:r>
            <a:r>
              <a:rPr lang="de-DE" altLang="de-DE" sz="1814"/>
              <a:t>)</a:t>
            </a:r>
          </a:p>
          <a:p>
            <a:pPr lvl="2">
              <a:buClr>
                <a:srgbClr val="235AA6"/>
              </a:buClr>
              <a:buFont typeface="Wingdings" panose="05000000000000000000" pitchFamily="2" charset="2"/>
              <a:buChar char="Ø"/>
            </a:pPr>
            <a:endParaRPr lang="de-DE" altLang="de-DE" sz="1814"/>
          </a:p>
          <a:p>
            <a:pPr lvl="1">
              <a:buClr>
                <a:srgbClr val="235AA6"/>
              </a:buClr>
              <a:buFont typeface="Wingdings" panose="05000000000000000000" pitchFamily="2" charset="2"/>
              <a:buChar char="Ø"/>
            </a:pPr>
            <a:r>
              <a:rPr lang="de-DE" altLang="de-DE" sz="1995" u="sng"/>
              <a:t>Ergebnis</a:t>
            </a:r>
            <a:r>
              <a:rPr lang="de-DE" altLang="de-DE" sz="1995"/>
              <a:t>: Behörde hat Ermessen fehlerhaft ausgeübt, d.h. die Entscheidung ist rechtswidrig</a:t>
            </a:r>
          </a:p>
        </p:txBody>
      </p:sp>
    </p:spTree>
    <p:extLst>
      <p:ext uri="{BB962C8B-B14F-4D97-AF65-F5344CB8AC3E}">
        <p14:creationId xmlns:p14="http://schemas.microsoft.com/office/powerpoint/2010/main" val="12653613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Titel 1"/>
          <p:cNvSpPr>
            <a:spLocks noGrp="1"/>
          </p:cNvSpPr>
          <p:nvPr>
            <p:ph type="title"/>
          </p:nvPr>
        </p:nvSpPr>
        <p:spPr/>
        <p:txBody>
          <a:bodyPr/>
          <a:lstStyle/>
          <a:p>
            <a:pPr eaLnBrk="1" hangingPunct="1"/>
            <a:endParaRPr lang="de-DE" altLang="de-DE" smtClean="0"/>
          </a:p>
        </p:txBody>
      </p:sp>
      <p:sp>
        <p:nvSpPr>
          <p:cNvPr id="215043" name="Inhaltsplatzhalter 2"/>
          <p:cNvSpPr>
            <a:spLocks noGrp="1"/>
          </p:cNvSpPr>
          <p:nvPr>
            <p:ph idx="1"/>
          </p:nvPr>
        </p:nvSpPr>
        <p:spPr/>
        <p:txBody>
          <a:bodyPr/>
          <a:lstStyle/>
          <a:p>
            <a:pPr eaLnBrk="1" hangingPunct="1"/>
            <a:endParaRPr lang="de-DE" altLang="de-DE" sz="3628" dirty="0">
              <a:solidFill>
                <a:srgbClr val="235AA6"/>
              </a:solidFill>
            </a:endParaRPr>
          </a:p>
          <a:p>
            <a:pPr eaLnBrk="1" hangingPunct="1"/>
            <a:endParaRPr lang="de-DE" altLang="de-DE" sz="3628" dirty="0">
              <a:solidFill>
                <a:srgbClr val="235AA6"/>
              </a:solidFill>
            </a:endParaRPr>
          </a:p>
          <a:p>
            <a:pPr eaLnBrk="1" hangingPunct="1"/>
            <a:endParaRPr lang="de-DE" altLang="de-DE" sz="3628" dirty="0">
              <a:solidFill>
                <a:srgbClr val="235AA6"/>
              </a:solidFill>
            </a:endParaRPr>
          </a:p>
          <a:p>
            <a:pPr eaLnBrk="1" hangingPunct="1"/>
            <a:endParaRPr lang="de-DE" altLang="de-DE" sz="3628" dirty="0">
              <a:solidFill>
                <a:srgbClr val="235AA6"/>
              </a:solidFill>
            </a:endParaRPr>
          </a:p>
          <a:p>
            <a:pPr eaLnBrk="1" hangingPunct="1"/>
            <a:endParaRPr lang="de-DE" altLang="de-DE" sz="3628" dirty="0">
              <a:solidFill>
                <a:srgbClr val="235AA6"/>
              </a:solidFill>
            </a:endParaRPr>
          </a:p>
          <a:p>
            <a:pPr algn="ctr" eaLnBrk="1" hangingPunct="1"/>
            <a:r>
              <a:rPr lang="de-DE" altLang="de-DE" sz="3628" dirty="0" smtClean="0">
                <a:solidFill>
                  <a:srgbClr val="235AA6"/>
                </a:solidFill>
              </a:rPr>
              <a:t>VI. Gewässerschutzrecht</a:t>
            </a:r>
            <a:endParaRPr lang="de-DE" altLang="de-DE" sz="3628" dirty="0">
              <a:solidFill>
                <a:srgbClr val="235AA6"/>
              </a:solidFill>
            </a:endParaRPr>
          </a:p>
        </p:txBody>
      </p:sp>
    </p:spTree>
    <p:extLst>
      <p:ext uri="{BB962C8B-B14F-4D97-AF65-F5344CB8AC3E}">
        <p14:creationId xmlns:p14="http://schemas.microsoft.com/office/powerpoint/2010/main" val="3842361450"/>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Titel 1"/>
          <p:cNvSpPr>
            <a:spLocks noGrp="1"/>
          </p:cNvSpPr>
          <p:nvPr>
            <p:ph type="title"/>
          </p:nvPr>
        </p:nvSpPr>
        <p:spPr/>
        <p:txBody>
          <a:bodyPr/>
          <a:lstStyle/>
          <a:p>
            <a:pPr eaLnBrk="1" hangingPunct="1">
              <a:buFont typeface="Wingdings 3" panose="05040102010807070707" pitchFamily="18" charset="2"/>
              <a:buNone/>
            </a:pPr>
            <a:r>
              <a:rPr lang="de-DE" altLang="de-DE" smtClean="0"/>
              <a:t>Rechtsgrundlagen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Internationales Recht</a:t>
            </a:r>
          </a:p>
          <a:p>
            <a:pPr lvl="1" eaLnBrk="1" hangingPunct="1">
              <a:buClr>
                <a:srgbClr val="235AA6"/>
              </a:buClr>
              <a:buFont typeface="Wingdings" panose="05000000000000000000" pitchFamily="2" charset="2"/>
              <a:buChar char="Ø"/>
            </a:pPr>
            <a:r>
              <a:rPr lang="de-DE" altLang="de-DE" sz="1995"/>
              <a:t>Völkerrechtliche Verträge und Abkommen</a:t>
            </a:r>
          </a:p>
          <a:p>
            <a:pPr lvl="1" eaLnBrk="1" hangingPunct="1">
              <a:buClr>
                <a:srgbClr val="235AA6"/>
              </a:buClr>
              <a:buFont typeface="Wingdings" panose="05000000000000000000" pitchFamily="2" charset="2"/>
              <a:buChar char="Ø"/>
            </a:pPr>
            <a:r>
              <a:rPr lang="de-DE" altLang="de-DE" sz="1995"/>
              <a:t>Seerechtsabkommen der Vereinten Nationen vom 10.12.1982</a:t>
            </a:r>
          </a:p>
          <a:p>
            <a:pPr lvl="1" eaLnBrk="1" hangingPunct="1">
              <a:buClr>
                <a:srgbClr val="235AA6"/>
              </a:buClr>
              <a:buFont typeface="Wingdings" panose="05000000000000000000" pitchFamily="2" charset="2"/>
              <a:buChar char="Ø"/>
            </a:pPr>
            <a:r>
              <a:rPr lang="de-DE" altLang="de-DE" sz="1995"/>
              <a:t>Übereinkommen zum Schutz grenzüberschreitender Flüsse</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EU-Recht</a:t>
            </a:r>
          </a:p>
          <a:p>
            <a:pPr lvl="1" eaLnBrk="1" hangingPunct="1">
              <a:buClr>
                <a:srgbClr val="235AA6"/>
              </a:buClr>
              <a:buFont typeface="Wingdings" panose="05000000000000000000" pitchFamily="2" charset="2"/>
              <a:buChar char="Ø"/>
            </a:pPr>
            <a:r>
              <a:rPr lang="de-DE" altLang="de-DE" sz="1995"/>
              <a:t>Richtlinien zur Festlegung von Qualitätsanforderungen an das Wasser für bestimmte Nutzungsarten</a:t>
            </a:r>
          </a:p>
          <a:p>
            <a:pPr lvl="2" eaLnBrk="1" hangingPunct="1">
              <a:buClr>
                <a:srgbClr val="235AA6"/>
              </a:buClr>
              <a:buFont typeface="Wingdings" panose="05000000000000000000" pitchFamily="2" charset="2"/>
              <a:buChar char="Ø"/>
            </a:pPr>
            <a:r>
              <a:rPr lang="de-DE" altLang="de-DE" sz="1814"/>
              <a:t>Z.B. Trinkwasserrichtlinie 98/83/EG vom 3.11.1998</a:t>
            </a:r>
          </a:p>
          <a:p>
            <a:pPr lvl="2" eaLnBrk="1" hangingPunct="1">
              <a:buClr>
                <a:srgbClr val="235AA6"/>
              </a:buClr>
              <a:buFont typeface="Wingdings" panose="05000000000000000000" pitchFamily="2" charset="2"/>
              <a:buChar char="Ø"/>
            </a:pPr>
            <a:r>
              <a:rPr lang="de-DE" altLang="de-DE" sz="1814"/>
              <a:t>Z.B. Badegewässerrichtlinie 76/160/EWG vom 15.2.2006</a:t>
            </a:r>
          </a:p>
          <a:p>
            <a:pPr lvl="1" eaLnBrk="1" hangingPunct="1">
              <a:buClr>
                <a:srgbClr val="235AA6"/>
              </a:buClr>
              <a:buFont typeface="Wingdings" panose="05000000000000000000" pitchFamily="2" charset="2"/>
              <a:buChar char="Ø"/>
            </a:pPr>
            <a:r>
              <a:rPr lang="de-DE" altLang="de-DE" sz="1995"/>
              <a:t>Richtlinien zum Schutz von Gewässern vor Ableitungen gefährlicher Stoffe</a:t>
            </a:r>
          </a:p>
          <a:p>
            <a:pPr lvl="2" eaLnBrk="1" hangingPunct="1">
              <a:buClr>
                <a:srgbClr val="235AA6"/>
              </a:buClr>
              <a:buFont typeface="Wingdings" panose="05000000000000000000" pitchFamily="2" charset="2"/>
              <a:buChar char="Ø"/>
            </a:pPr>
            <a:r>
              <a:rPr lang="de-DE" altLang="de-DE" sz="1814"/>
              <a:t>Z.B. Grundwasserschutzrichtlinie 80/68/EWG vom 17.12.1979</a:t>
            </a:r>
          </a:p>
        </p:txBody>
      </p:sp>
    </p:spTree>
    <p:extLst>
      <p:ext uri="{BB962C8B-B14F-4D97-AF65-F5344CB8AC3E}">
        <p14:creationId xmlns:p14="http://schemas.microsoft.com/office/powerpoint/2010/main" val="28349450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itel 1"/>
          <p:cNvSpPr>
            <a:spLocks noGrp="1"/>
          </p:cNvSpPr>
          <p:nvPr>
            <p:ph type="title"/>
          </p:nvPr>
        </p:nvSpPr>
        <p:spPr/>
        <p:txBody>
          <a:bodyPr/>
          <a:lstStyle/>
          <a:p>
            <a:pPr eaLnBrk="1" hangingPunct="1">
              <a:buFont typeface="Wingdings 3" panose="05040102010807070707" pitchFamily="18" charset="2"/>
              <a:buNone/>
            </a:pPr>
            <a:r>
              <a:rPr lang="de-DE" altLang="de-DE" smtClean="0"/>
              <a:t>Rechtsgrundlagen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Bundesrecht</a:t>
            </a:r>
          </a:p>
          <a:p>
            <a:pPr lvl="1" eaLnBrk="1" hangingPunct="1">
              <a:buClr>
                <a:srgbClr val="235AA6"/>
              </a:buClr>
              <a:buFont typeface="Wingdings" panose="05000000000000000000" pitchFamily="2" charset="2"/>
              <a:buChar char="Ø"/>
            </a:pPr>
            <a:r>
              <a:rPr lang="de-DE" altLang="de-DE" sz="1995"/>
              <a:t>Wasserhaushaltsgesetz (</a:t>
            </a:r>
            <a:r>
              <a:rPr lang="de-DE" altLang="de-DE" sz="1995">
                <a:solidFill>
                  <a:srgbClr val="235AA6"/>
                </a:solidFill>
              </a:rPr>
              <a:t>WHG</a:t>
            </a:r>
            <a:r>
              <a:rPr lang="de-DE" altLang="de-DE" sz="1995"/>
              <a:t>)</a:t>
            </a:r>
          </a:p>
          <a:p>
            <a:pPr lvl="1" eaLnBrk="1" hangingPunct="1">
              <a:buClr>
                <a:srgbClr val="235AA6"/>
              </a:buClr>
              <a:buFont typeface="Wingdings" panose="05000000000000000000" pitchFamily="2" charset="2"/>
              <a:buChar char="Ø"/>
            </a:pPr>
            <a:r>
              <a:rPr lang="de-DE" altLang="de-DE" sz="1995"/>
              <a:t>Daneben Spezialgesetze, wie z.B. Abwasserverordnung, Abwasserabgabengesetz, Grundwasserverordnung</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Landesrecht</a:t>
            </a:r>
          </a:p>
          <a:p>
            <a:pPr lvl="1" eaLnBrk="1" hangingPunct="1">
              <a:buClr>
                <a:srgbClr val="235AA6"/>
              </a:buClr>
              <a:buFont typeface="Wingdings" panose="05000000000000000000" pitchFamily="2" charset="2"/>
              <a:buChar char="Ø"/>
            </a:pPr>
            <a:r>
              <a:rPr lang="de-DE" altLang="de-DE" sz="1995"/>
              <a:t>Wasserhaushalt unterliegt der konkurrierenden Gesetzgebungskompetenz</a:t>
            </a:r>
          </a:p>
          <a:p>
            <a:pPr lvl="1" eaLnBrk="1" hangingPunct="1">
              <a:buClr>
                <a:srgbClr val="235AA6"/>
              </a:buClr>
              <a:buFont typeface="Wingdings" panose="05000000000000000000" pitchFamily="2" charset="2"/>
              <a:buChar char="Ø"/>
            </a:pPr>
            <a:r>
              <a:rPr lang="de-DE" altLang="de-DE" sz="1995"/>
              <a:t>Abweichungskompetenz der Länder (außer bei stoff- und anlagenbezogenen Regelungen)</a:t>
            </a:r>
          </a:p>
          <a:p>
            <a:pPr lvl="1" eaLnBrk="1" hangingPunct="1">
              <a:buClr>
                <a:srgbClr val="235AA6"/>
              </a:buClr>
              <a:buFont typeface="Wingdings" panose="05000000000000000000" pitchFamily="2" charset="2"/>
              <a:buChar char="Ø"/>
            </a:pPr>
            <a:r>
              <a:rPr lang="de-DE" altLang="de-DE" sz="1995"/>
              <a:t>Bayerisches Wasserhaushaltsgesetz (</a:t>
            </a:r>
            <a:r>
              <a:rPr lang="de-DE" altLang="de-DE" sz="1995">
                <a:solidFill>
                  <a:srgbClr val="235AA6"/>
                </a:solidFill>
              </a:rPr>
              <a:t>BayWHG</a:t>
            </a:r>
            <a:r>
              <a:rPr lang="de-DE" altLang="de-DE" sz="1995"/>
              <a:t>)</a:t>
            </a:r>
          </a:p>
        </p:txBody>
      </p:sp>
    </p:spTree>
    <p:extLst>
      <p:ext uri="{BB962C8B-B14F-4D97-AF65-F5344CB8AC3E}">
        <p14:creationId xmlns:p14="http://schemas.microsoft.com/office/powerpoint/2010/main" val="16364244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Titel 1"/>
          <p:cNvSpPr>
            <a:spLocks noGrp="1"/>
          </p:cNvSpPr>
          <p:nvPr>
            <p:ph type="title"/>
          </p:nvPr>
        </p:nvSpPr>
        <p:spPr/>
        <p:txBody>
          <a:bodyPr/>
          <a:lstStyle/>
          <a:p>
            <a:pPr eaLnBrk="1" hangingPunct="1">
              <a:buFont typeface="Wingdings" panose="05000000000000000000" pitchFamily="2" charset="2"/>
              <a:buChar char="Ø"/>
            </a:pPr>
            <a:r>
              <a:rPr lang="de-DE" altLang="de-DE" smtClean="0"/>
              <a:t>Zweck und Geltungsbereich</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Zweck: § 1 WHG</a:t>
            </a:r>
          </a:p>
          <a:p>
            <a:pPr lvl="1" eaLnBrk="1" hangingPunct="1">
              <a:buClr>
                <a:srgbClr val="235AA6"/>
              </a:buClr>
              <a:buFont typeface="Wingdings" panose="05000000000000000000" pitchFamily="2" charset="2"/>
              <a:buChar char="Ø"/>
            </a:pPr>
            <a:r>
              <a:rPr lang="de-DE" altLang="de-DE" sz="1995"/>
              <a:t>Schutz der Gewässer als Bestandteil des Naturhaushalts, als Lebensgrundlage des Menschen, als Lebensraum für Tiere und Pflanzen sowie als nutzbares Gut</a:t>
            </a:r>
          </a:p>
          <a:p>
            <a:pPr lvl="1" eaLnBrk="1" hangingPunct="1">
              <a:buClr>
                <a:srgbClr val="235AA6"/>
              </a:buClr>
              <a:buFont typeface="Wingdings" panose="05000000000000000000" pitchFamily="2" charset="2"/>
              <a:buChar char="Ø"/>
            </a:pPr>
            <a:r>
              <a:rPr lang="de-DE" altLang="de-DE" sz="1995"/>
              <a:t>Mittel: nachhaltige Gewässerbewirtschaftung</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Geltungsbereich: § 2 WHG</a:t>
            </a:r>
          </a:p>
          <a:p>
            <a:pPr lvl="1" eaLnBrk="1" hangingPunct="1">
              <a:buClr>
                <a:srgbClr val="235AA6"/>
              </a:buClr>
              <a:buFont typeface="Wingdings" panose="05000000000000000000" pitchFamily="2" charset="2"/>
              <a:buChar char="Ø"/>
            </a:pPr>
            <a:r>
              <a:rPr lang="de-DE" altLang="de-DE" sz="1995"/>
              <a:t>Oberirdische Gewässer (§ 3 Nr.1 WHG)</a:t>
            </a:r>
          </a:p>
          <a:p>
            <a:pPr lvl="1" eaLnBrk="1" hangingPunct="1">
              <a:buClr>
                <a:srgbClr val="235AA6"/>
              </a:buClr>
              <a:buFont typeface="Wingdings" panose="05000000000000000000" pitchFamily="2" charset="2"/>
              <a:buChar char="Ø"/>
            </a:pPr>
            <a:r>
              <a:rPr lang="de-DE" altLang="de-DE" sz="1995"/>
              <a:t>Küstengewässer (§ 3 Nr.2 WHG)</a:t>
            </a:r>
          </a:p>
          <a:p>
            <a:pPr lvl="1" eaLnBrk="1" hangingPunct="1">
              <a:buClr>
                <a:srgbClr val="235AA6"/>
              </a:buClr>
              <a:buFont typeface="Wingdings" panose="05000000000000000000" pitchFamily="2" charset="2"/>
              <a:buChar char="Ø"/>
            </a:pPr>
            <a:r>
              <a:rPr lang="de-DE" altLang="de-DE" sz="1995"/>
              <a:t>Grundwasser (§ 3 Nr.3 WHG)</a:t>
            </a:r>
          </a:p>
          <a:p>
            <a:pPr eaLnBrk="1" hangingPunct="1"/>
            <a:r>
              <a:rPr lang="de-DE" altLang="de-DE" sz="2177"/>
              <a:t>	</a:t>
            </a:r>
          </a:p>
        </p:txBody>
      </p:sp>
    </p:spTree>
    <p:extLst>
      <p:ext uri="{BB962C8B-B14F-4D97-AF65-F5344CB8AC3E}">
        <p14:creationId xmlns:p14="http://schemas.microsoft.com/office/powerpoint/2010/main" val="840982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Titel 1"/>
          <p:cNvSpPr>
            <a:spLocks noGrp="1"/>
          </p:cNvSpPr>
          <p:nvPr>
            <p:ph type="title"/>
          </p:nvPr>
        </p:nvSpPr>
        <p:spPr>
          <a:xfrm>
            <a:off x="1963634" y="681050"/>
            <a:ext cx="6552753" cy="682488"/>
          </a:xfrm>
        </p:spPr>
        <p:txBody>
          <a:bodyPr/>
          <a:lstStyle/>
          <a:p>
            <a:pPr eaLnBrk="1" hangingPunct="1">
              <a:buFont typeface="Wingdings 3" panose="05040102010807070707" pitchFamily="18" charset="2"/>
              <a:buNone/>
            </a:pPr>
            <a:r>
              <a:rPr lang="de-DE" altLang="de-DE" smtClean="0"/>
              <a:t>Grundsätze der Gewässerbewirtschaftung</a:t>
            </a:r>
          </a:p>
        </p:txBody>
      </p:sp>
      <p:sp>
        <p:nvSpPr>
          <p:cNvPr id="3" name="Inhaltsplatzhalter 2"/>
          <p:cNvSpPr>
            <a:spLocks noGrp="1"/>
          </p:cNvSpPr>
          <p:nvPr>
            <p:ph idx="1"/>
          </p:nvPr>
        </p:nvSpPr>
        <p:spPr>
          <a:xfrm>
            <a:off x="2327916" y="1510402"/>
            <a:ext cx="7911969" cy="3632738"/>
          </a:xfrm>
        </p:spPr>
        <p:txBody>
          <a:bodyPr/>
          <a:lstStyle/>
          <a:p>
            <a:pPr eaLnBrk="1" hangingPunct="1">
              <a:buClr>
                <a:srgbClr val="235AA6"/>
              </a:buClr>
              <a:buFont typeface="Wingdings" panose="05000000000000000000" pitchFamily="2" charset="2"/>
              <a:buChar char="Ø"/>
            </a:pPr>
            <a:r>
              <a:rPr lang="de-DE" altLang="de-DE" sz="2177"/>
              <a:t>Allgemeine Grundsätze: § 6 WHG</a:t>
            </a:r>
          </a:p>
          <a:p>
            <a:pPr lvl="1" eaLnBrk="1" hangingPunct="1">
              <a:buClr>
                <a:srgbClr val="235AA6"/>
              </a:buClr>
              <a:buFont typeface="Wingdings" panose="05000000000000000000" pitchFamily="2" charset="2"/>
              <a:buChar char="Ø"/>
            </a:pPr>
            <a:r>
              <a:rPr lang="de-DE" altLang="de-DE" sz="1995"/>
              <a:t>Beispielhafte Aufzählung zur Konkretisierung der nachhaltigen Gewässerbewirtschaftung in Abs.1</a:t>
            </a:r>
          </a:p>
          <a:p>
            <a:pPr lvl="1" eaLnBrk="1" hangingPunct="1">
              <a:buClr>
                <a:srgbClr val="235AA6"/>
              </a:buClr>
              <a:buFont typeface="Wingdings" panose="05000000000000000000" pitchFamily="2" charset="2"/>
              <a:buChar char="Ø"/>
            </a:pPr>
            <a:r>
              <a:rPr lang="de-DE" altLang="de-DE" sz="1995"/>
              <a:t>Adressat: Staat/Verwaltung</a:t>
            </a:r>
          </a:p>
          <a:p>
            <a:pPr lvl="1" eaLnBrk="1" hangingPunct="1">
              <a:buClr>
                <a:srgbClr val="235AA6"/>
              </a:buClr>
              <a:buFont typeface="Wingdings" panose="05000000000000000000" pitchFamily="2" charset="2"/>
              <a:buChar char="Ø"/>
            </a:pPr>
            <a:r>
              <a:rPr lang="de-DE" altLang="de-DE" sz="1995"/>
              <a:t>Leitlinien für die Anwendung aller Regelungen des WHG</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Allgemeine Sorgfaltspflichten: § 5 WHG</a:t>
            </a:r>
          </a:p>
          <a:p>
            <a:pPr lvl="1" eaLnBrk="1" hangingPunct="1">
              <a:buClr>
                <a:srgbClr val="235AA6"/>
              </a:buClr>
              <a:buFont typeface="Wingdings" panose="05000000000000000000" pitchFamily="2" charset="2"/>
              <a:buChar char="Ø"/>
            </a:pPr>
            <a:r>
              <a:rPr lang="de-DE" altLang="de-DE" sz="1995"/>
              <a:t>Adressat: jedermann</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Grundsatz der öffentlichen Wasserversorgung: § 50 WHG</a:t>
            </a:r>
          </a:p>
          <a:p>
            <a:pPr lvl="1" eaLnBrk="1" hangingPunct="1">
              <a:buClr>
                <a:srgbClr val="235AA6"/>
              </a:buClr>
              <a:buFont typeface="Wingdings" panose="05000000000000000000" pitchFamily="2" charset="2"/>
              <a:buChar char="Ø"/>
            </a:pPr>
            <a:r>
              <a:rPr lang="de-DE" altLang="de-DE" sz="1995"/>
              <a:t>Aufgabe der Daseinsvorsorge (Abs.1)</a:t>
            </a:r>
          </a:p>
          <a:p>
            <a:pPr lvl="1" eaLnBrk="1" hangingPunct="1">
              <a:buClr>
                <a:srgbClr val="235AA6"/>
              </a:buClr>
              <a:buFont typeface="Wingdings" panose="05000000000000000000" pitchFamily="2" charset="2"/>
              <a:buChar char="Ø"/>
            </a:pPr>
            <a:r>
              <a:rPr lang="de-DE" altLang="de-DE" sz="1995"/>
              <a:t>Deckung grds. aus ortsnahen Wasservorkommen (Abs.2)</a:t>
            </a:r>
          </a:p>
          <a:p>
            <a:pPr lvl="1" eaLnBrk="1" hangingPunct="1">
              <a:buClr>
                <a:srgbClr val="235AA6"/>
              </a:buClr>
              <a:buFont typeface="Wingdings" panose="05000000000000000000" pitchFamily="2" charset="2"/>
              <a:buChar char="Ø"/>
            </a:pPr>
            <a:r>
              <a:rPr lang="de-DE" altLang="de-DE" sz="1995"/>
              <a:t>Gebot des sorgsamen Umgangs mit Wasser (Abs.3)</a:t>
            </a:r>
          </a:p>
        </p:txBody>
      </p:sp>
    </p:spTree>
    <p:extLst>
      <p:ext uri="{BB962C8B-B14F-4D97-AF65-F5344CB8AC3E}">
        <p14:creationId xmlns:p14="http://schemas.microsoft.com/office/powerpoint/2010/main" val="792999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Titel 1"/>
          <p:cNvSpPr>
            <a:spLocks noGrp="1"/>
          </p:cNvSpPr>
          <p:nvPr>
            <p:ph type="title"/>
          </p:nvPr>
        </p:nvSpPr>
        <p:spPr>
          <a:xfrm>
            <a:off x="1963635" y="681050"/>
            <a:ext cx="6539793" cy="682488"/>
          </a:xfrm>
        </p:spPr>
        <p:txBody>
          <a:bodyPr/>
          <a:lstStyle/>
          <a:p>
            <a:pPr eaLnBrk="1" hangingPunct="1">
              <a:buFont typeface="Wingdings 3" panose="05040102010807070707" pitchFamily="18" charset="2"/>
              <a:buNone/>
            </a:pPr>
            <a:r>
              <a:rPr lang="de-DE" altLang="de-DE" smtClean="0"/>
              <a:t>Grundsätze der Gewässerbewirtschaftung</a:t>
            </a:r>
          </a:p>
        </p:txBody>
      </p:sp>
      <p:sp>
        <p:nvSpPr>
          <p:cNvPr id="3" name="Inhaltsplatzhalter 2"/>
          <p:cNvSpPr>
            <a:spLocks noGrp="1"/>
          </p:cNvSpPr>
          <p:nvPr>
            <p:ph idx="1"/>
          </p:nvPr>
        </p:nvSpPr>
        <p:spPr>
          <a:xfrm>
            <a:off x="2327917" y="1510402"/>
            <a:ext cx="7847176" cy="3632738"/>
          </a:xfrm>
        </p:spPr>
        <p:txBody>
          <a:bodyPr/>
          <a:lstStyle/>
          <a:p>
            <a:pPr eaLnBrk="1" hangingPunct="1">
              <a:buClr>
                <a:srgbClr val="235AA6"/>
              </a:buClr>
              <a:buFont typeface="Wingdings" panose="05000000000000000000" pitchFamily="2" charset="2"/>
              <a:buChar char="Ø"/>
            </a:pPr>
            <a:r>
              <a:rPr lang="de-DE" altLang="de-DE" sz="2177"/>
              <a:t>Gewässereigentum: § 4 WHG</a:t>
            </a:r>
          </a:p>
          <a:p>
            <a:pPr lvl="1" eaLnBrk="1" hangingPunct="1">
              <a:buClr>
                <a:srgbClr val="235AA6"/>
              </a:buClr>
              <a:buFont typeface="Wingdings" panose="05000000000000000000" pitchFamily="2" charset="2"/>
              <a:buChar char="Ø"/>
            </a:pPr>
            <a:r>
              <a:rPr lang="de-DE" altLang="de-DE" sz="1995"/>
              <a:t>Bundeswasserstraßen: Bund (Abs.1)</a:t>
            </a:r>
          </a:p>
          <a:p>
            <a:pPr lvl="1" eaLnBrk="1" hangingPunct="1">
              <a:buClr>
                <a:srgbClr val="235AA6"/>
              </a:buClr>
              <a:buFont typeface="Wingdings" panose="05000000000000000000" pitchFamily="2" charset="2"/>
              <a:buChar char="Ø"/>
            </a:pPr>
            <a:r>
              <a:rPr lang="de-DE" altLang="de-DE" sz="1995"/>
              <a:t>Ansonsten Wasser eines fließenden oberirdischen Gewässers und Grundwasser nicht eigentumsfähig (Abs.2)</a:t>
            </a:r>
          </a:p>
          <a:p>
            <a:pPr lvl="1" eaLnBrk="1" hangingPunct="1">
              <a:buClr>
                <a:srgbClr val="235AA6"/>
              </a:buClr>
              <a:buFont typeface="Wingdings" panose="05000000000000000000" pitchFamily="2" charset="2"/>
              <a:buChar char="Ø"/>
            </a:pPr>
            <a:r>
              <a:rPr lang="de-DE" altLang="de-DE" sz="1995"/>
              <a:t>Im übrigen: Landesrechtliche Vorschriften (z.B. Art.6 BayWHG)</a:t>
            </a:r>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r>
              <a:rPr lang="de-DE" altLang="de-DE" sz="1995"/>
              <a:t>Starke Einschränkung der Ausübung des Gewässereigentums (Abs.3 und 4)</a:t>
            </a:r>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None/>
            </a:pPr>
            <a:endParaRPr lang="de-DE" altLang="de-DE" sz="1995"/>
          </a:p>
          <a:p>
            <a:pPr lvl="1" eaLnBrk="1" hangingPunct="1">
              <a:buClr>
                <a:srgbClr val="235AA6"/>
              </a:buClr>
              <a:buFont typeface="Wingdings" panose="05000000000000000000" pitchFamily="2" charset="2"/>
              <a:buChar char="Ø"/>
            </a:pPr>
            <a:endParaRPr lang="de-DE" altLang="de-DE" sz="1995"/>
          </a:p>
        </p:txBody>
      </p:sp>
      <p:sp>
        <p:nvSpPr>
          <p:cNvPr id="5" name="Rechteck 4"/>
          <p:cNvSpPr>
            <a:spLocks noChangeArrowheads="1"/>
          </p:cNvSpPr>
          <p:nvPr/>
        </p:nvSpPr>
        <p:spPr bwMode="auto">
          <a:xfrm>
            <a:off x="2853460" y="3148950"/>
            <a:ext cx="7412342" cy="2462142"/>
          </a:xfrm>
          <a:prstGeom prst="rect">
            <a:avLst/>
          </a:prstGeom>
          <a:solidFill>
            <a:schemeClr val="bg1"/>
          </a:solidFill>
          <a:ln w="9525" algn="ctr">
            <a:solidFill>
              <a:srgbClr val="235AA6"/>
            </a:solidFill>
            <a:round/>
            <a:headEnd/>
            <a:tailEnd/>
          </a:ln>
        </p:spPr>
        <p:txBody>
          <a:bodyPr/>
          <a:lstStyle>
            <a:lvl1pPr>
              <a:lnSpc>
                <a:spcPts val="2600"/>
              </a:lnSpc>
              <a:defRPr sz="2000" b="1">
                <a:solidFill>
                  <a:schemeClr val="tx1"/>
                </a:solidFill>
                <a:latin typeface="Arial" panose="020B0604020202020204" pitchFamily="34" charset="0"/>
              </a:defRPr>
            </a:lvl1pPr>
            <a:lvl2pPr marL="742950" indent="-285750">
              <a:spcAft>
                <a:spcPts val="400"/>
              </a:spcAft>
              <a:buClr>
                <a:srgbClr val="0066B3"/>
              </a:buClr>
              <a:buSzPct val="90000"/>
              <a:buFont typeface="Wingdings" panose="05000000000000000000" pitchFamily="2" charset="2"/>
              <a:buChar char="n"/>
              <a:defRPr>
                <a:solidFill>
                  <a:schemeClr val="tx1"/>
                </a:solidFill>
                <a:latin typeface="Arial" panose="020B0604020202020204" pitchFamily="34" charset="0"/>
              </a:defRPr>
            </a:lvl2pPr>
            <a:lvl3pPr marL="1143000" indent="-228600">
              <a:spcAft>
                <a:spcPts val="400"/>
              </a:spcAft>
              <a:buClr>
                <a:srgbClr val="0066B3"/>
              </a:buClr>
              <a:buSzPct val="80000"/>
              <a:buFont typeface="Wingdings" panose="05000000000000000000" pitchFamily="2" charset="2"/>
              <a:buChar char="n"/>
              <a:defRPr sz="1600">
                <a:solidFill>
                  <a:schemeClr val="tx1"/>
                </a:solidFill>
                <a:latin typeface="Arial" panose="020B0604020202020204" pitchFamily="34" charset="0"/>
              </a:defRPr>
            </a:lvl3pPr>
            <a:lvl4pPr marL="1600200" indent="-228600">
              <a:spcBef>
                <a:spcPct val="20000"/>
              </a:spcBef>
              <a:buChar char="–"/>
              <a:defRPr sz="2100">
                <a:solidFill>
                  <a:schemeClr val="tx1"/>
                </a:solidFill>
                <a:latin typeface="Arial" panose="020B0604020202020204" pitchFamily="34" charset="0"/>
              </a:defRPr>
            </a:lvl4pPr>
            <a:lvl5pPr marL="2057400" indent="-228600">
              <a:spcBef>
                <a:spcPct val="20000"/>
              </a:spcBef>
              <a:buChar char="»"/>
              <a:defRPr sz="21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1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1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1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100">
                <a:solidFill>
                  <a:schemeClr val="tx1"/>
                </a:solidFill>
                <a:latin typeface="Arial" panose="020B0604020202020204" pitchFamily="34" charset="0"/>
              </a:defRPr>
            </a:lvl9pPr>
          </a:lstStyle>
          <a:p>
            <a:pPr eaLnBrk="1" hangingPunct="1">
              <a:lnSpc>
                <a:spcPct val="100000"/>
              </a:lnSpc>
            </a:pPr>
            <a:r>
              <a:rPr lang="de-DE" altLang="de-DE" sz="1451"/>
              <a:t>Art. 6 Eigentum an Gewässern, die kein selbstständiges Grundstück bilden (Zu § </a:t>
            </a:r>
            <a:r>
              <a:rPr lang="de-DE" altLang="de-DE" sz="1451">
                <a:solidFill>
                  <a:srgbClr val="235AA6"/>
                </a:solidFill>
                <a:hlinkClick r:id="rId2" action="ppaction://hlinkfile"/>
              </a:rPr>
              <a:t>4</a:t>
            </a:r>
            <a:r>
              <a:rPr lang="de-DE" altLang="de-DE" sz="1451"/>
              <a:t> Abs. </a:t>
            </a:r>
            <a:r>
              <a:rPr lang="de-DE" altLang="de-DE" sz="1451">
                <a:solidFill>
                  <a:srgbClr val="235AA6"/>
                </a:solidFill>
                <a:hlinkClick r:id="rId3" action="ppaction://hlinkfile"/>
              </a:rPr>
              <a:t>5</a:t>
            </a:r>
            <a:r>
              <a:rPr lang="de-DE" altLang="de-DE" sz="1451"/>
              <a:t> WHG)</a:t>
            </a:r>
          </a:p>
          <a:p>
            <a:pPr eaLnBrk="1" hangingPunct="1">
              <a:lnSpc>
                <a:spcPct val="100000"/>
              </a:lnSpc>
            </a:pPr>
            <a:r>
              <a:rPr lang="de-DE" altLang="de-DE" sz="1451" b="0"/>
              <a:t>  (1) Bildet ein fließendes Gewässer kein selbstständiges Grundstück, so ist es Bestandteil der Ufergrundstücke. </a:t>
            </a:r>
          </a:p>
          <a:p>
            <a:pPr eaLnBrk="1" hangingPunct="1">
              <a:lnSpc>
                <a:spcPct val="100000"/>
              </a:lnSpc>
            </a:pPr>
            <a:r>
              <a:rPr lang="de-DE" altLang="de-DE" sz="1451" b="0"/>
              <a:t>  (2) Gehören die Ufer verschiedenen Eigentümern, so ist vorbehaltlich abweichender privatrechtlicher Regelung Eigentumsgrenze: </a:t>
            </a:r>
          </a:p>
          <a:p>
            <a:pPr eaLnBrk="1" hangingPunct="1">
              <a:lnSpc>
                <a:spcPct val="100000"/>
              </a:lnSpc>
            </a:pPr>
            <a:r>
              <a:rPr lang="de-DE" altLang="de-DE" sz="1451" b="0" i="1"/>
              <a:t>1.</a:t>
            </a:r>
            <a:r>
              <a:rPr lang="de-DE" altLang="de-DE" sz="1451" b="0"/>
              <a:t>für gegenüberliegende Ufergrundstücke eine durch die Mitte des Gewässers bei Mittelwasserstand zu ziehende Linie,</a:t>
            </a:r>
          </a:p>
          <a:p>
            <a:pPr eaLnBrk="1" hangingPunct="1">
              <a:lnSpc>
                <a:spcPct val="100000"/>
              </a:lnSpc>
            </a:pPr>
            <a:r>
              <a:rPr lang="de-DE" altLang="de-DE" sz="1451" b="0" i="1"/>
              <a:t>2.</a:t>
            </a:r>
            <a:r>
              <a:rPr lang="de-DE" altLang="de-DE" sz="1451" b="0"/>
              <a:t>für nebeneinander liegende Ufergrundstücke eine von dem Endpunkt der Landgrenze rechtwinklig zu der in Nr. 1 bezeichneten Mittellinie zu ziehende Linie.</a:t>
            </a:r>
          </a:p>
        </p:txBody>
      </p:sp>
    </p:spTree>
    <p:extLst>
      <p:ext uri="{BB962C8B-B14F-4D97-AF65-F5344CB8AC3E}">
        <p14:creationId xmlns:p14="http://schemas.microsoft.com/office/powerpoint/2010/main" val="30967422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252548" y="521653"/>
            <a:ext cx="8596313" cy="4614862"/>
          </a:xfrm>
        </p:spPr>
        <p:txBody>
          <a:bodyPr>
            <a:noAutofit/>
          </a:bodyPr>
          <a:lstStyle/>
          <a:p>
            <a:pPr marL="0" indent="0">
              <a:buNone/>
            </a:pPr>
            <a:r>
              <a:rPr lang="de-DE" sz="2400" b="1" dirty="0" smtClean="0">
                <a:solidFill>
                  <a:srgbClr val="0070C0"/>
                </a:solidFill>
              </a:rPr>
              <a:t>Funktionen des Umweltrechts</a:t>
            </a:r>
          </a:p>
          <a:p>
            <a:pPr marL="342900" indent="-342900">
              <a:buClr>
                <a:srgbClr val="0070C0"/>
              </a:buClr>
              <a:buFont typeface="Wingdings" panose="05000000000000000000" pitchFamily="2" charset="2"/>
              <a:buChar char="Ø"/>
            </a:pPr>
            <a:endParaRPr lang="de-DE" sz="2400" dirty="0"/>
          </a:p>
          <a:p>
            <a:pPr marL="342900" indent="-342900">
              <a:buClr>
                <a:srgbClr val="0070C0"/>
              </a:buClr>
              <a:buFont typeface="Wingdings" panose="05000000000000000000" pitchFamily="2" charset="2"/>
              <a:buChar char="Ø"/>
            </a:pPr>
            <a:r>
              <a:rPr lang="de-DE" sz="2400" dirty="0" err="1" smtClean="0"/>
              <a:t>Reparativ</a:t>
            </a:r>
            <a:r>
              <a:rPr lang="de-DE" sz="2400" dirty="0" smtClean="0"/>
              <a:t>-wiederherstellender Funktion</a:t>
            </a:r>
          </a:p>
          <a:p>
            <a:pPr marL="342900" indent="-342900">
              <a:buClr>
                <a:srgbClr val="0070C0"/>
              </a:buClr>
              <a:buFont typeface="Wingdings" panose="05000000000000000000" pitchFamily="2" charset="2"/>
              <a:buChar char="Ø"/>
            </a:pPr>
            <a:endParaRPr lang="de-DE" sz="2400" dirty="0"/>
          </a:p>
          <a:p>
            <a:pPr marL="342900" indent="-342900">
              <a:buClr>
                <a:srgbClr val="0070C0"/>
              </a:buClr>
              <a:buFont typeface="Wingdings" panose="05000000000000000000" pitchFamily="2" charset="2"/>
              <a:buChar char="Ø"/>
            </a:pPr>
            <a:r>
              <a:rPr lang="de-DE" sz="2400" dirty="0" smtClean="0"/>
              <a:t>Repressiv-zurückdrängende Funktion</a:t>
            </a:r>
          </a:p>
          <a:p>
            <a:pPr marL="342900" indent="-342900">
              <a:buClr>
                <a:srgbClr val="0070C0"/>
              </a:buClr>
              <a:buFont typeface="Wingdings" panose="05000000000000000000" pitchFamily="2" charset="2"/>
              <a:buChar char="Ø"/>
            </a:pPr>
            <a:endParaRPr lang="de-DE" sz="2400" dirty="0"/>
          </a:p>
          <a:p>
            <a:pPr marL="342900" indent="-342900">
              <a:buClr>
                <a:srgbClr val="0070C0"/>
              </a:buClr>
              <a:buFont typeface="Wingdings" panose="05000000000000000000" pitchFamily="2" charset="2"/>
              <a:buChar char="Ø"/>
            </a:pPr>
            <a:r>
              <a:rPr lang="de-DE" sz="2400" dirty="0" smtClean="0"/>
              <a:t>Präventiv-vorsorgende Funktion</a:t>
            </a:r>
            <a:endParaRPr lang="de-DE" sz="2400" dirty="0"/>
          </a:p>
          <a:p>
            <a:pPr marL="0" indent="0">
              <a:buNone/>
            </a:pPr>
            <a:endParaRPr lang="de-DE" sz="2400" dirty="0" smtClean="0"/>
          </a:p>
          <a:p>
            <a:pPr marL="0" indent="0">
              <a:buNone/>
            </a:pPr>
            <a:endParaRPr lang="de-DE" sz="2400" dirty="0"/>
          </a:p>
          <a:p>
            <a:pPr marL="0" indent="0">
              <a:buNone/>
            </a:pPr>
            <a:endParaRPr lang="de-DE" sz="2400" dirty="0"/>
          </a:p>
          <a:p>
            <a:pPr marL="0" indent="0">
              <a:buNone/>
            </a:pPr>
            <a:endParaRPr lang="de-DE" sz="2400" dirty="0"/>
          </a:p>
        </p:txBody>
      </p:sp>
    </p:spTree>
    <p:extLst>
      <p:ext uri="{BB962C8B-B14F-4D97-AF65-F5344CB8AC3E}">
        <p14:creationId xmlns:p14="http://schemas.microsoft.com/office/powerpoint/2010/main" val="1438316109"/>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Titel 1"/>
          <p:cNvSpPr>
            <a:spLocks noGrp="1"/>
          </p:cNvSpPr>
          <p:nvPr>
            <p:ph type="title"/>
          </p:nvPr>
        </p:nvSpPr>
        <p:spPr/>
        <p:txBody>
          <a:bodyPr/>
          <a:lstStyle/>
          <a:p>
            <a:pPr eaLnBrk="1" hangingPunct="1">
              <a:buFont typeface="Wingdings 3" panose="05040102010807070707" pitchFamily="18" charset="2"/>
              <a:buNone/>
            </a:pPr>
            <a:r>
              <a:rPr lang="de-DE" altLang="de-DE" smtClean="0"/>
              <a:t>Wasserrechtliche Genehmigung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1995"/>
              <a:t>Rechtsgrundlage: § 8 WHG</a:t>
            </a:r>
          </a:p>
          <a:p>
            <a:pPr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1995"/>
              <a:t>Genehmigungsbedürftigkeit</a:t>
            </a:r>
          </a:p>
          <a:p>
            <a:pPr lvl="1" eaLnBrk="1" hangingPunct="1">
              <a:buClr>
                <a:srgbClr val="235AA6"/>
              </a:buClr>
              <a:buFont typeface="Wingdings" panose="05000000000000000000" pitchFamily="2" charset="2"/>
              <a:buChar char="Ø"/>
            </a:pPr>
            <a:r>
              <a:rPr lang="de-DE" altLang="de-DE" sz="1995"/>
              <a:t>§ 8 Abs.1 WHG: jede Benutzung eines Gewässers bedarf der Erlaubnis oder Bewilligung, es sei denn, das WHG oder eine aufgrund des WHG erlassene Vorschrift bestimmt etwas anderes</a:t>
            </a:r>
          </a:p>
          <a:p>
            <a:pPr lvl="1" eaLnBrk="1" hangingPunct="1">
              <a:buClr>
                <a:srgbClr val="235AA6"/>
              </a:buClr>
              <a:buFont typeface="Wingdings" panose="05000000000000000000" pitchFamily="2" charset="2"/>
              <a:buChar char="Ø"/>
            </a:pPr>
            <a:r>
              <a:rPr lang="de-DE" altLang="de-DE" sz="1995"/>
              <a:t>Voraussetzungen:</a:t>
            </a:r>
          </a:p>
          <a:p>
            <a:pPr lvl="2" eaLnBrk="1" hangingPunct="1">
              <a:buClr>
                <a:srgbClr val="235AA6"/>
              </a:buClr>
              <a:buFont typeface="Wingdings" panose="05000000000000000000" pitchFamily="2" charset="2"/>
              <a:buChar char="Ø"/>
            </a:pPr>
            <a:r>
              <a:rPr lang="de-DE" altLang="de-DE" sz="1814"/>
              <a:t>Gewässer i.S.d. WHG: §§ 2,3 WHG</a:t>
            </a:r>
          </a:p>
          <a:p>
            <a:pPr lvl="2" eaLnBrk="1" hangingPunct="1">
              <a:buClr>
                <a:srgbClr val="235AA6"/>
              </a:buClr>
              <a:buFont typeface="Wingdings" panose="05000000000000000000" pitchFamily="2" charset="2"/>
              <a:buChar char="Ø"/>
            </a:pPr>
            <a:r>
              <a:rPr lang="de-DE" altLang="de-DE" sz="1814"/>
              <a:t>Benutzung i.S.d. WHG: § 9 WHG</a:t>
            </a:r>
          </a:p>
          <a:p>
            <a:pPr lvl="2" eaLnBrk="1" hangingPunct="1">
              <a:buClr>
                <a:srgbClr val="235AA6"/>
              </a:buClr>
              <a:buFont typeface="Wingdings" panose="05000000000000000000" pitchFamily="2" charset="2"/>
              <a:buChar char="Ø"/>
            </a:pPr>
            <a:r>
              <a:rPr lang="de-DE" altLang="de-DE" sz="1814"/>
              <a:t>Kein Ausschluss gem. § 8 Abs.2 u.3, §§ 20,25,26,43,46 WHG</a:t>
            </a:r>
          </a:p>
          <a:p>
            <a:pPr lvl="1" eaLnBrk="1" hangingPunct="1">
              <a:buClr>
                <a:srgbClr val="235AA6"/>
              </a:buClr>
              <a:buFont typeface="Wingdings" panose="05000000000000000000" pitchFamily="2" charset="2"/>
              <a:buChar char="Ø"/>
            </a:pPr>
            <a:endParaRPr lang="de-DE" altLang="de-DE" sz="1995"/>
          </a:p>
        </p:txBody>
      </p:sp>
    </p:spTree>
    <p:extLst>
      <p:ext uri="{BB962C8B-B14F-4D97-AF65-F5344CB8AC3E}">
        <p14:creationId xmlns:p14="http://schemas.microsoft.com/office/powerpoint/2010/main" val="21045894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 Wasserrechtliche Genehmigung</a:t>
            </a:r>
          </a:p>
        </p:txBody>
      </p:sp>
      <p:sp>
        <p:nvSpPr>
          <p:cNvPr id="222211"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endParaRPr lang="de-DE" altLang="de-DE" sz="1995" b="0"/>
          </a:p>
          <a:p>
            <a:pPr eaLnBrk="1" hangingPunct="1">
              <a:buClr>
                <a:srgbClr val="235AA6"/>
              </a:buClr>
              <a:buFont typeface="Wingdings" panose="05000000000000000000" pitchFamily="2" charset="2"/>
              <a:buChar char="Ø"/>
            </a:pPr>
            <a:r>
              <a:rPr lang="de-DE" altLang="de-DE" sz="1995" b="0"/>
              <a:t>U betreibt eine Firma und hat auf seinem Betriebsgelände einen Tiefbrunnen zur Grundwasserförderung. Er hat hierfür eine wasserrechtliche Genehmigung. </a:t>
            </a:r>
          </a:p>
          <a:p>
            <a:pPr eaLnBrk="1" hangingPunct="1">
              <a:buClr>
                <a:srgbClr val="235AA6"/>
              </a:buClr>
              <a:buFont typeface="Wingdings" panose="05000000000000000000" pitchFamily="2" charset="2"/>
              <a:buChar char="Ø"/>
            </a:pPr>
            <a:r>
              <a:rPr lang="de-DE" altLang="de-DE" sz="1995" b="0"/>
              <a:t>Aufgrund einer Betriebserweiterung will U den Brunnen vertiefen, um dann die doppelte Menge Grundwasser zu fördern.</a:t>
            </a:r>
          </a:p>
          <a:p>
            <a:pPr eaLnBrk="1" hangingPunct="1">
              <a:buClr>
                <a:srgbClr val="235AA6"/>
              </a:buClr>
              <a:buFont typeface="Wingdings" panose="05000000000000000000" pitchFamily="2" charset="2"/>
              <a:buChar char="Ø"/>
            </a:pPr>
            <a:endParaRPr lang="de-DE" altLang="de-DE" sz="1995" b="0"/>
          </a:p>
          <a:p>
            <a:pPr eaLnBrk="1" hangingPunct="1">
              <a:buClr>
                <a:srgbClr val="235AA6"/>
              </a:buClr>
              <a:buFont typeface="Wingdings" panose="05000000000000000000" pitchFamily="2" charset="2"/>
              <a:buChar char="Ø"/>
            </a:pPr>
            <a:r>
              <a:rPr lang="de-DE" altLang="de-DE" sz="1995" b="0" u="sng"/>
              <a:t>Frage</a:t>
            </a:r>
            <a:r>
              <a:rPr lang="de-DE" altLang="de-DE" sz="1995" b="0"/>
              <a:t>: Benötigt U für die Erweiterung eine wasserrechtliche Genehmigung?</a:t>
            </a:r>
          </a:p>
          <a:p>
            <a:pPr eaLnBrk="1" hangingPunct="1">
              <a:buClr>
                <a:srgbClr val="235AA6"/>
              </a:buClr>
              <a:buFont typeface="Wingdings" panose="05000000000000000000" pitchFamily="2" charset="2"/>
              <a:buChar char="Ø"/>
            </a:pPr>
            <a:endParaRPr lang="de-DE" altLang="de-DE" sz="1995"/>
          </a:p>
          <a:p>
            <a:pPr lvl="1" eaLnBrk="1" hangingPunct="1">
              <a:buClr>
                <a:srgbClr val="235AA6"/>
              </a:buClr>
              <a:buFont typeface="Wingdings" panose="05000000000000000000" pitchFamily="2" charset="2"/>
              <a:buChar char="Ø"/>
            </a:pPr>
            <a:endParaRPr lang="de-DE" altLang="de-DE" smtClean="0"/>
          </a:p>
        </p:txBody>
      </p:sp>
    </p:spTree>
    <p:extLst>
      <p:ext uri="{BB962C8B-B14F-4D97-AF65-F5344CB8AC3E}">
        <p14:creationId xmlns:p14="http://schemas.microsoft.com/office/powerpoint/2010/main" val="3770708373"/>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 Wasserrechtliche Genehmigung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endParaRPr lang="de-DE" altLang="de-DE" sz="2177" b="0"/>
          </a:p>
          <a:p>
            <a:pPr eaLnBrk="1" hangingPunct="1">
              <a:buClr>
                <a:srgbClr val="235AA6"/>
              </a:buClr>
              <a:buFont typeface="Wingdings" panose="05000000000000000000" pitchFamily="2" charset="2"/>
              <a:buChar char="Ø"/>
            </a:pPr>
            <a:r>
              <a:rPr lang="de-DE" altLang="de-DE" sz="2177"/>
              <a:t>Rechtsgrundlage</a:t>
            </a:r>
            <a:r>
              <a:rPr lang="de-DE" altLang="de-DE" sz="2177" b="0"/>
              <a:t>: § 8 WHG</a:t>
            </a:r>
          </a:p>
          <a:p>
            <a:pPr eaLnBrk="1" hangingPunct="1">
              <a:buClr>
                <a:srgbClr val="235AA6"/>
              </a:buClr>
              <a:buFont typeface="Wingdings" panose="05000000000000000000" pitchFamily="2" charset="2"/>
              <a:buChar char="Ø"/>
            </a:pPr>
            <a:endParaRPr lang="de-DE" altLang="de-DE" sz="2177" b="0"/>
          </a:p>
          <a:p>
            <a:pPr eaLnBrk="1" hangingPunct="1">
              <a:buClr>
                <a:srgbClr val="235AA6"/>
              </a:buClr>
              <a:buFont typeface="Wingdings" panose="05000000000000000000" pitchFamily="2" charset="2"/>
              <a:buChar char="Ø"/>
            </a:pPr>
            <a:r>
              <a:rPr lang="de-DE" altLang="de-DE" sz="2177"/>
              <a:t>Voraussetzungen</a:t>
            </a:r>
          </a:p>
          <a:p>
            <a:pPr lvl="1" eaLnBrk="1" hangingPunct="1">
              <a:buClr>
                <a:srgbClr val="235AA6"/>
              </a:buClr>
              <a:buFont typeface="Wingdings" panose="05000000000000000000" pitchFamily="2" charset="2"/>
              <a:buChar char="Ø"/>
            </a:pPr>
            <a:r>
              <a:rPr lang="de-DE" altLang="de-DE" sz="1995"/>
              <a:t>Gewässer: § 2 Abs.1 Nr.3 WHG</a:t>
            </a:r>
          </a:p>
          <a:p>
            <a:pPr lvl="1" eaLnBrk="1" hangingPunct="1">
              <a:buClr>
                <a:srgbClr val="235AA6"/>
              </a:buClr>
              <a:buFont typeface="Wingdings" panose="05000000000000000000" pitchFamily="2" charset="2"/>
              <a:buChar char="Ø"/>
            </a:pPr>
            <a:r>
              <a:rPr lang="de-DE" altLang="de-DE" sz="1995"/>
              <a:t>Benutzung: § 9 Abs.1 Nr.5 WHG</a:t>
            </a:r>
          </a:p>
          <a:p>
            <a:pPr lvl="1" eaLnBrk="1" hangingPunct="1">
              <a:buClr>
                <a:srgbClr val="235AA6"/>
              </a:buClr>
              <a:buFont typeface="Wingdings" panose="05000000000000000000" pitchFamily="2" charset="2"/>
              <a:buChar char="Ø"/>
            </a:pPr>
            <a:r>
              <a:rPr lang="de-DE" altLang="de-DE" sz="1995"/>
              <a:t>Kein Ausschluss der Genehmigungsbedürftigkeit</a:t>
            </a:r>
          </a:p>
          <a:p>
            <a:pPr lvl="2" eaLnBrk="1" hangingPunct="1">
              <a:buClr>
                <a:srgbClr val="235AA6"/>
              </a:buClr>
              <a:buFont typeface="Wingdings" panose="05000000000000000000" pitchFamily="2" charset="2"/>
              <a:buChar char="Ø"/>
            </a:pPr>
            <a:r>
              <a:rPr lang="de-DE" altLang="de-DE" sz="1814"/>
              <a:t>§ 8 Abs.2,3 WHG (-)</a:t>
            </a:r>
          </a:p>
          <a:p>
            <a:pPr lvl="2" eaLnBrk="1" hangingPunct="1">
              <a:buClr>
                <a:srgbClr val="235AA6"/>
              </a:buClr>
              <a:buFont typeface="Wingdings" panose="05000000000000000000" pitchFamily="2" charset="2"/>
              <a:buChar char="Ø"/>
            </a:pPr>
            <a:r>
              <a:rPr lang="de-DE" altLang="de-DE" sz="1814"/>
              <a:t>§ 20 WHG (-)</a:t>
            </a:r>
          </a:p>
          <a:p>
            <a:pPr lvl="2" eaLnBrk="1" hangingPunct="1">
              <a:buClr>
                <a:srgbClr val="235AA6"/>
              </a:buClr>
              <a:buFont typeface="Wingdings" panose="05000000000000000000" pitchFamily="2" charset="2"/>
              <a:buChar char="Ø"/>
            </a:pPr>
            <a:r>
              <a:rPr lang="de-DE" altLang="de-DE" sz="1814"/>
              <a:t>§§ 25,26 WHG (-)</a:t>
            </a:r>
          </a:p>
          <a:p>
            <a:pPr lvl="2" eaLnBrk="1" hangingPunct="1">
              <a:buClr>
                <a:srgbClr val="235AA6"/>
              </a:buClr>
              <a:buFont typeface="Wingdings" panose="05000000000000000000" pitchFamily="2" charset="2"/>
              <a:buChar char="Ø"/>
            </a:pPr>
            <a:r>
              <a:rPr lang="de-DE" altLang="de-DE" sz="1814"/>
              <a:t>§ 43 WHG (-)</a:t>
            </a:r>
          </a:p>
          <a:p>
            <a:pPr lvl="2" eaLnBrk="1" hangingPunct="1">
              <a:buClr>
                <a:srgbClr val="235AA6"/>
              </a:buClr>
              <a:buFont typeface="Wingdings" panose="05000000000000000000" pitchFamily="2" charset="2"/>
              <a:buChar char="Ø"/>
            </a:pPr>
            <a:r>
              <a:rPr lang="de-DE" altLang="de-DE" sz="1814"/>
              <a:t>§ 46 WHG (-)</a:t>
            </a:r>
          </a:p>
          <a:p>
            <a:pPr lvl="2" eaLnBrk="1" hangingPunct="1">
              <a:buClr>
                <a:srgbClr val="235AA6"/>
              </a:buClr>
              <a:buFont typeface="Wingdings" panose="05000000000000000000" pitchFamily="2" charset="2"/>
              <a:buChar char="Ø"/>
            </a:pPr>
            <a:endParaRPr lang="de-DE" altLang="de-DE" sz="1814"/>
          </a:p>
          <a:p>
            <a:pPr eaLnBrk="1" hangingPunct="1">
              <a:buClr>
                <a:srgbClr val="235AA6"/>
              </a:buClr>
              <a:buFont typeface="Wingdings" panose="05000000000000000000" pitchFamily="2" charset="2"/>
              <a:buChar char="Ø"/>
            </a:pPr>
            <a:r>
              <a:rPr lang="de-DE" altLang="de-DE" sz="2177"/>
              <a:t>Ergebnis</a:t>
            </a:r>
            <a:r>
              <a:rPr lang="de-DE" altLang="de-DE" sz="2177" b="0"/>
              <a:t>: wasserrechtliche Genehmigung erforderlich</a:t>
            </a:r>
          </a:p>
        </p:txBody>
      </p:sp>
    </p:spTree>
    <p:extLst>
      <p:ext uri="{BB962C8B-B14F-4D97-AF65-F5344CB8AC3E}">
        <p14:creationId xmlns:p14="http://schemas.microsoft.com/office/powerpoint/2010/main" val="1713811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Titel 1"/>
          <p:cNvSpPr>
            <a:spLocks noGrp="1"/>
          </p:cNvSpPr>
          <p:nvPr>
            <p:ph type="title"/>
          </p:nvPr>
        </p:nvSpPr>
        <p:spPr/>
        <p:txBody>
          <a:bodyPr/>
          <a:lstStyle/>
          <a:p>
            <a:pPr eaLnBrk="1" hangingPunct="1">
              <a:buFont typeface="Wingdings 3" panose="05040102010807070707" pitchFamily="18" charset="2"/>
              <a:buNone/>
            </a:pPr>
            <a:r>
              <a:rPr lang="de-DE" altLang="de-DE" smtClean="0"/>
              <a:t>Wasserrechtliche Genehmigungsarten</a:t>
            </a:r>
          </a:p>
        </p:txBody>
      </p:sp>
      <p:graphicFrame>
        <p:nvGraphicFramePr>
          <p:cNvPr id="5" name="Inhaltsplatzhalter 4"/>
          <p:cNvGraphicFramePr>
            <a:graphicFrameLocks noGrp="1"/>
          </p:cNvGraphicFramePr>
          <p:nvPr>
            <p:ph idx="1"/>
          </p:nvPr>
        </p:nvGraphicFramePr>
        <p:xfrm>
          <a:off x="2230006" y="1474405"/>
          <a:ext cx="7981082" cy="4655028"/>
        </p:xfrm>
        <a:graphic>
          <a:graphicData uri="http://schemas.openxmlformats.org/drawingml/2006/table">
            <a:tbl>
              <a:tblPr firstRow="1" bandRow="1">
                <a:tableStyleId>{21E4AEA4-8DFA-4A89-87EB-49C32662AFE0}</a:tableStyleId>
              </a:tblPr>
              <a:tblGrid>
                <a:gridCol w="3990541">
                  <a:extLst>
                    <a:ext uri="{9D8B030D-6E8A-4147-A177-3AD203B41FA5}">
                      <a16:colId xmlns:a16="http://schemas.microsoft.com/office/drawing/2014/main" val="20000"/>
                    </a:ext>
                  </a:extLst>
                </a:gridCol>
                <a:gridCol w="3990541">
                  <a:extLst>
                    <a:ext uri="{9D8B030D-6E8A-4147-A177-3AD203B41FA5}">
                      <a16:colId xmlns:a16="http://schemas.microsoft.com/office/drawing/2014/main" val="20001"/>
                    </a:ext>
                  </a:extLst>
                </a:gridCol>
              </a:tblGrid>
              <a:tr h="665004">
                <a:tc>
                  <a:txBody>
                    <a:bodyPr/>
                    <a:lstStyle/>
                    <a:p>
                      <a:pPr algn="ctr"/>
                      <a:r>
                        <a:rPr lang="de-DE" sz="1600" dirty="0" smtClean="0"/>
                        <a:t>Erlaubnis § 10 Abs.1, 1.Alt. WHG</a:t>
                      </a:r>
                      <a:endParaRPr lang="de-DE" sz="1600" dirty="0"/>
                    </a:p>
                  </a:txBody>
                  <a:tcPr marL="82941" marR="82941" marT="41471" marB="41471"/>
                </a:tc>
                <a:tc>
                  <a:txBody>
                    <a:bodyPr/>
                    <a:lstStyle/>
                    <a:p>
                      <a:pPr algn="ctr"/>
                      <a:r>
                        <a:rPr lang="de-DE" sz="1600" dirty="0" smtClean="0"/>
                        <a:t>Bewilligung § 10 Abs.1, 2.Alt. WHG</a:t>
                      </a:r>
                      <a:endParaRPr lang="de-DE" sz="1600" dirty="0"/>
                    </a:p>
                  </a:txBody>
                  <a:tcPr marL="82941" marR="82941" marT="41471" marB="41471"/>
                </a:tc>
                <a:extLst>
                  <a:ext uri="{0D108BD9-81ED-4DB2-BD59-A6C34878D82A}">
                    <a16:rowId xmlns:a16="http://schemas.microsoft.com/office/drawing/2014/main" val="10000"/>
                  </a:ext>
                </a:extLst>
              </a:tr>
              <a:tr h="665004">
                <a:tc>
                  <a:txBody>
                    <a:bodyPr/>
                    <a:lstStyle/>
                    <a:p>
                      <a:r>
                        <a:rPr lang="de-DE" sz="1600" dirty="0" smtClean="0"/>
                        <a:t>Gewährt</a:t>
                      </a:r>
                      <a:r>
                        <a:rPr lang="de-DE" sz="1600" baseline="0" dirty="0" smtClean="0"/>
                        <a:t> eine Befugnis:</a:t>
                      </a:r>
                    </a:p>
                    <a:p>
                      <a:r>
                        <a:rPr lang="de-DE" sz="1600" baseline="0" dirty="0" smtClean="0"/>
                        <a:t>Schwächeres Recht</a:t>
                      </a:r>
                      <a:endParaRPr lang="de-DE" sz="1600" dirty="0"/>
                    </a:p>
                  </a:txBody>
                  <a:tcPr marL="82941" marR="82941" marT="41471" marB="41471"/>
                </a:tc>
                <a:tc>
                  <a:txBody>
                    <a:bodyPr/>
                    <a:lstStyle/>
                    <a:p>
                      <a:r>
                        <a:rPr lang="de-DE" sz="1600" dirty="0" smtClean="0"/>
                        <a:t>Gewährt ein Recht:</a:t>
                      </a:r>
                    </a:p>
                    <a:p>
                      <a:r>
                        <a:rPr lang="de-DE" sz="1600" smtClean="0"/>
                        <a:t>Stärkeres Recht</a:t>
                      </a:r>
                      <a:endParaRPr lang="de-DE" sz="1600" dirty="0"/>
                    </a:p>
                  </a:txBody>
                  <a:tcPr marL="82941" marR="82941" marT="41471" marB="41471"/>
                </a:tc>
                <a:extLst>
                  <a:ext uri="{0D108BD9-81ED-4DB2-BD59-A6C34878D82A}">
                    <a16:rowId xmlns:a16="http://schemas.microsoft.com/office/drawing/2014/main" val="10001"/>
                  </a:ext>
                </a:extLst>
              </a:tr>
              <a:tr h="665004">
                <a:tc>
                  <a:txBody>
                    <a:bodyPr/>
                    <a:lstStyle/>
                    <a:p>
                      <a:r>
                        <a:rPr lang="de-DE" sz="1600" dirty="0" smtClean="0"/>
                        <a:t>Regelentscheidung</a:t>
                      </a:r>
                      <a:endParaRPr lang="de-DE" sz="1600" dirty="0"/>
                    </a:p>
                  </a:txBody>
                  <a:tcPr marL="82941" marR="82941" marT="41471" marB="41471"/>
                </a:tc>
                <a:tc>
                  <a:txBody>
                    <a:bodyPr/>
                    <a:lstStyle/>
                    <a:p>
                      <a:r>
                        <a:rPr lang="de-DE" sz="1600" dirty="0" smtClean="0"/>
                        <a:t>Nur in bestimmten Fällen zulässig, § 14 Abs.1 WHG</a:t>
                      </a:r>
                      <a:endParaRPr lang="de-DE" sz="1600" dirty="0"/>
                    </a:p>
                  </a:txBody>
                  <a:tcPr marL="82941" marR="82941" marT="41471" marB="41471"/>
                </a:tc>
                <a:extLst>
                  <a:ext uri="{0D108BD9-81ED-4DB2-BD59-A6C34878D82A}">
                    <a16:rowId xmlns:a16="http://schemas.microsoft.com/office/drawing/2014/main" val="10002"/>
                  </a:ext>
                </a:extLst>
              </a:tr>
              <a:tr h="665004">
                <a:tc>
                  <a:txBody>
                    <a:bodyPr/>
                    <a:lstStyle/>
                    <a:p>
                      <a:r>
                        <a:rPr lang="de-DE" sz="1600" dirty="0" smtClean="0"/>
                        <a:t>Unbefristet oder befristet</a:t>
                      </a:r>
                      <a:endParaRPr lang="de-DE" sz="1600" dirty="0"/>
                    </a:p>
                  </a:txBody>
                  <a:tcPr marL="82941" marR="82941" marT="41471" marB="41471"/>
                </a:tc>
                <a:tc>
                  <a:txBody>
                    <a:bodyPr/>
                    <a:lstStyle/>
                    <a:p>
                      <a:r>
                        <a:rPr lang="de-DE" sz="1600" dirty="0" smtClean="0"/>
                        <a:t>Befristet, § 14 Abs.2 WHG</a:t>
                      </a:r>
                      <a:endParaRPr lang="de-DE" sz="1600" dirty="0"/>
                    </a:p>
                  </a:txBody>
                  <a:tcPr marL="82941" marR="82941" marT="41471" marB="41471"/>
                </a:tc>
                <a:extLst>
                  <a:ext uri="{0D108BD9-81ED-4DB2-BD59-A6C34878D82A}">
                    <a16:rowId xmlns:a16="http://schemas.microsoft.com/office/drawing/2014/main" val="10003"/>
                  </a:ext>
                </a:extLst>
              </a:tr>
              <a:tr h="665004">
                <a:tc>
                  <a:txBody>
                    <a:bodyPr/>
                    <a:lstStyle/>
                    <a:p>
                      <a:r>
                        <a:rPr lang="de-DE" sz="1600" dirty="0" smtClean="0"/>
                        <a:t>Jederzeit widerruflich</a:t>
                      </a:r>
                      <a:endParaRPr lang="de-DE" sz="1600" dirty="0"/>
                    </a:p>
                  </a:txBody>
                  <a:tcPr marL="82941" marR="82941" marT="41471" marB="41471"/>
                </a:tc>
                <a:tc>
                  <a:txBody>
                    <a:bodyPr/>
                    <a:lstStyle/>
                    <a:p>
                      <a:r>
                        <a:rPr lang="de-DE" sz="1600" dirty="0" smtClean="0"/>
                        <a:t>Nur unter der Voraussetzung von § 18 Abs.2 WHG widerruflich; Entschädigung</a:t>
                      </a:r>
                      <a:endParaRPr lang="de-DE" sz="1600" dirty="0"/>
                    </a:p>
                  </a:txBody>
                  <a:tcPr marL="82941" marR="82941" marT="41471" marB="41471"/>
                </a:tc>
                <a:extLst>
                  <a:ext uri="{0D108BD9-81ED-4DB2-BD59-A6C34878D82A}">
                    <a16:rowId xmlns:a16="http://schemas.microsoft.com/office/drawing/2014/main" val="10004"/>
                  </a:ext>
                </a:extLst>
              </a:tr>
              <a:tr h="665004">
                <a:tc>
                  <a:txBody>
                    <a:bodyPr/>
                    <a:lstStyle/>
                    <a:p>
                      <a:r>
                        <a:rPr lang="de-DE" sz="1600" dirty="0" smtClean="0"/>
                        <a:t>Verfahren in Landesgesetzen (</a:t>
                      </a:r>
                      <a:r>
                        <a:rPr lang="de-DE" sz="1600" dirty="0" err="1" smtClean="0"/>
                        <a:t>BayWHG</a:t>
                      </a:r>
                      <a:r>
                        <a:rPr lang="de-DE" sz="1600" dirty="0" smtClean="0"/>
                        <a:t>) geregelt</a:t>
                      </a:r>
                      <a:endParaRPr lang="de-DE" sz="1600" dirty="0"/>
                    </a:p>
                  </a:txBody>
                  <a:tcPr marL="82941" marR="82941" marT="41471" marB="41471"/>
                </a:tc>
                <a:tc>
                  <a:txBody>
                    <a:bodyPr/>
                    <a:lstStyle/>
                    <a:p>
                      <a:r>
                        <a:rPr lang="de-DE" sz="1600" dirty="0" smtClean="0"/>
                        <a:t>Förmliches Verfahren §§ 11 Abs.2, 14 WHG</a:t>
                      </a:r>
                      <a:endParaRPr lang="de-DE" sz="1600" dirty="0"/>
                    </a:p>
                  </a:txBody>
                  <a:tcPr marL="82941" marR="82941" marT="41471" marB="41471"/>
                </a:tc>
                <a:extLst>
                  <a:ext uri="{0D108BD9-81ED-4DB2-BD59-A6C34878D82A}">
                    <a16:rowId xmlns:a16="http://schemas.microsoft.com/office/drawing/2014/main" val="10005"/>
                  </a:ext>
                </a:extLst>
              </a:tr>
              <a:tr h="665004">
                <a:tc>
                  <a:txBody>
                    <a:bodyPr/>
                    <a:lstStyle/>
                    <a:p>
                      <a:r>
                        <a:rPr lang="de-DE" sz="1600" dirty="0" smtClean="0"/>
                        <a:t>Voraussetzungen § 12 WHG</a:t>
                      </a:r>
                      <a:endParaRPr lang="de-DE" sz="1600" dirty="0"/>
                    </a:p>
                  </a:txBody>
                  <a:tcPr marL="82941" marR="82941" marT="41471" marB="41471"/>
                </a:tc>
                <a:tc>
                  <a:txBody>
                    <a:bodyPr/>
                    <a:lstStyle/>
                    <a:p>
                      <a:r>
                        <a:rPr lang="de-DE" sz="1600" dirty="0" smtClean="0"/>
                        <a:t>Voraussetzungen §§ 12, 14 WHG</a:t>
                      </a:r>
                      <a:endParaRPr lang="de-DE" sz="1600" dirty="0"/>
                    </a:p>
                  </a:txBody>
                  <a:tcPr marL="82941" marR="82941" marT="41471" marB="41471"/>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63573299"/>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Titel 1"/>
          <p:cNvSpPr>
            <a:spLocks noGrp="1"/>
          </p:cNvSpPr>
          <p:nvPr>
            <p:ph type="title"/>
          </p:nvPr>
        </p:nvSpPr>
        <p:spPr/>
        <p:txBody>
          <a:bodyPr/>
          <a:lstStyle/>
          <a:p>
            <a:pPr eaLnBrk="1" hangingPunct="1">
              <a:buFont typeface="Wingdings 3" panose="05040102010807070707" pitchFamily="18" charset="2"/>
              <a:buNone/>
            </a:pPr>
            <a:r>
              <a:rPr lang="de-DE" altLang="de-DE" smtClean="0"/>
              <a:t>Wasserrechtliche Genehmigung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Anforderungen des § 14 WHG</a:t>
            </a:r>
          </a:p>
          <a:p>
            <a:pPr lvl="1" eaLnBrk="1" hangingPunct="1">
              <a:buClr>
                <a:srgbClr val="235AA6"/>
              </a:buClr>
              <a:buFont typeface="Wingdings" panose="05000000000000000000" pitchFamily="2" charset="2"/>
              <a:buChar char="Ø"/>
            </a:pPr>
            <a:r>
              <a:rPr lang="de-DE" altLang="de-DE" sz="1995"/>
              <a:t>Gilt nur für Bewilligung, nicht für Erlaubnis</a:t>
            </a:r>
          </a:p>
          <a:p>
            <a:pPr lvl="1" eaLnBrk="1" hangingPunct="1">
              <a:buClr>
                <a:srgbClr val="235AA6"/>
              </a:buClr>
              <a:buFont typeface="Wingdings" panose="05000000000000000000" pitchFamily="2" charset="2"/>
              <a:buChar char="Ø"/>
            </a:pPr>
            <a:r>
              <a:rPr lang="de-DE" altLang="de-DE" sz="1995"/>
              <a:t>Voraussetzungen des § 14 Abs.1 WHG:</a:t>
            </a:r>
          </a:p>
          <a:p>
            <a:pPr lvl="2" eaLnBrk="1" hangingPunct="1">
              <a:buClr>
                <a:srgbClr val="235AA6"/>
              </a:buClr>
              <a:buFont typeface="Wingdings" panose="05000000000000000000" pitchFamily="2" charset="2"/>
              <a:buChar char="Ø"/>
            </a:pPr>
            <a:r>
              <a:rPr lang="de-DE" altLang="de-DE" sz="1814"/>
              <a:t>Gewässerbenutzung ist dem Benutzer nicht ohne eine gesicherte Rechtsstellung zuzumuten </a:t>
            </a:r>
            <a:r>
              <a:rPr lang="de-DE" altLang="de-DE" sz="1814" u="sng"/>
              <a:t>und</a:t>
            </a:r>
          </a:p>
          <a:p>
            <a:pPr lvl="2" eaLnBrk="1" hangingPunct="1">
              <a:buClr>
                <a:srgbClr val="235AA6"/>
              </a:buClr>
              <a:buFont typeface="Wingdings" panose="05000000000000000000" pitchFamily="2" charset="2"/>
              <a:buChar char="Ø"/>
            </a:pPr>
            <a:r>
              <a:rPr lang="de-DE" altLang="de-DE" sz="1814"/>
              <a:t>dient einem bestimmten Zweck, der nach einem bestimmten Plan verfolgt wird </a:t>
            </a:r>
            <a:r>
              <a:rPr lang="de-DE" altLang="de-DE" sz="1814" u="sng"/>
              <a:t>und</a:t>
            </a:r>
          </a:p>
          <a:p>
            <a:pPr lvl="2" eaLnBrk="1" hangingPunct="1">
              <a:buClr>
                <a:srgbClr val="235AA6"/>
              </a:buClr>
              <a:buFont typeface="Wingdings" panose="05000000000000000000" pitchFamily="2" charset="2"/>
              <a:buChar char="Ø"/>
            </a:pPr>
            <a:r>
              <a:rPr lang="de-DE" altLang="de-DE" sz="1814"/>
              <a:t>keine Benutzung gem. § 9 Abs.1 Nr.4, Abs.2 Nr.2 WHG</a:t>
            </a:r>
          </a:p>
          <a:p>
            <a:pPr lvl="1" eaLnBrk="1" hangingPunct="1">
              <a:buClr>
                <a:srgbClr val="235AA6"/>
              </a:buClr>
              <a:buFont typeface="Wingdings" panose="05000000000000000000" pitchFamily="2" charset="2"/>
              <a:buChar char="Ø"/>
            </a:pPr>
            <a:r>
              <a:rPr lang="de-DE" altLang="de-DE" sz="1995"/>
              <a:t>§ 14 Abs.3 WHG: Beeinträchtigung eines Rechts Dritter</a:t>
            </a:r>
          </a:p>
          <a:p>
            <a:pPr lvl="1" eaLnBrk="1" hangingPunct="1">
              <a:buClr>
                <a:srgbClr val="235AA6"/>
              </a:buClr>
              <a:buFont typeface="Wingdings" panose="05000000000000000000" pitchFamily="2" charset="2"/>
              <a:buChar char="Ø"/>
            </a:pPr>
            <a:r>
              <a:rPr lang="de-DE" altLang="de-DE" sz="1995"/>
              <a:t>§ 14 Abs.4 WHG: Beeinträchtigung Dritter</a:t>
            </a:r>
          </a:p>
        </p:txBody>
      </p:sp>
    </p:spTree>
    <p:extLst>
      <p:ext uri="{BB962C8B-B14F-4D97-AF65-F5344CB8AC3E}">
        <p14:creationId xmlns:p14="http://schemas.microsoft.com/office/powerpoint/2010/main" val="34575444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itel 1"/>
          <p:cNvSpPr>
            <a:spLocks noGrp="1"/>
          </p:cNvSpPr>
          <p:nvPr>
            <p:ph type="title"/>
          </p:nvPr>
        </p:nvSpPr>
        <p:spPr/>
        <p:txBody>
          <a:bodyPr/>
          <a:lstStyle/>
          <a:p>
            <a:pPr eaLnBrk="1" hangingPunct="1">
              <a:buFont typeface="Wingdings 3" panose="05040102010807070707" pitchFamily="18" charset="2"/>
              <a:buNone/>
            </a:pPr>
            <a:r>
              <a:rPr lang="de-DE" altLang="de-DE" smtClean="0"/>
              <a:t>Wasserrechtliche Genehmigung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Rechtsfolge</a:t>
            </a:r>
          </a:p>
          <a:p>
            <a:pPr lvl="1" eaLnBrk="1" hangingPunct="1">
              <a:buClr>
                <a:srgbClr val="235AA6"/>
              </a:buClr>
              <a:buFont typeface="Wingdings" panose="05000000000000000000" pitchFamily="2" charset="2"/>
              <a:buChar char="Ø"/>
            </a:pPr>
            <a:r>
              <a:rPr lang="de-DE" altLang="de-DE" sz="1995"/>
              <a:t>Bewirtschaftungsermessen, § 12 Abs.2 WHG</a:t>
            </a:r>
          </a:p>
          <a:p>
            <a:pPr lvl="1" eaLnBrk="1" hangingPunct="1">
              <a:buClr>
                <a:srgbClr val="235AA6"/>
              </a:buClr>
              <a:buFont typeface="Wingdings" panose="05000000000000000000" pitchFamily="2" charset="2"/>
              <a:buChar char="Ø"/>
            </a:pPr>
            <a:r>
              <a:rPr lang="de-DE" altLang="de-DE" sz="1995"/>
              <a:t>Entscheidungsspielraum der Behörde</a:t>
            </a:r>
          </a:p>
          <a:p>
            <a:pPr lvl="1" eaLnBrk="1" hangingPunct="1">
              <a:buClr>
                <a:srgbClr val="235AA6"/>
              </a:buClr>
              <a:buFont typeface="Wingdings" panose="05000000000000000000" pitchFamily="2" charset="2"/>
              <a:buChar char="Ø"/>
            </a:pPr>
            <a:r>
              <a:rPr lang="de-DE" altLang="de-DE" sz="1995"/>
              <a:t>Kein Anspruch auf Erteilung einer Erlaubnis/Bewilligung, sondern Anspruch auf ermessensfehlerfreie Entscheidung</a:t>
            </a:r>
          </a:p>
        </p:txBody>
      </p:sp>
    </p:spTree>
    <p:extLst>
      <p:ext uri="{BB962C8B-B14F-4D97-AF65-F5344CB8AC3E}">
        <p14:creationId xmlns:p14="http://schemas.microsoft.com/office/powerpoint/2010/main" val="1219034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 „Lechwasser“</a:t>
            </a:r>
          </a:p>
        </p:txBody>
      </p:sp>
      <p:sp>
        <p:nvSpPr>
          <p:cNvPr id="23040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b="0"/>
              <a:t>U betreibt einen Braunkohleofen am Lech zur Stromversorgung</a:t>
            </a:r>
          </a:p>
          <a:p>
            <a:pPr eaLnBrk="1" hangingPunct="1">
              <a:buClr>
                <a:srgbClr val="235AA6"/>
              </a:buClr>
              <a:buFont typeface="Wingdings" panose="05000000000000000000" pitchFamily="2" charset="2"/>
              <a:buChar char="Ø"/>
            </a:pPr>
            <a:r>
              <a:rPr lang="de-DE" altLang="de-DE" sz="2177" b="0"/>
              <a:t>Entnahme von Lechwasser zur Reinigung</a:t>
            </a:r>
          </a:p>
          <a:p>
            <a:pPr eaLnBrk="1" hangingPunct="1">
              <a:buClr>
                <a:srgbClr val="235AA6"/>
              </a:buClr>
              <a:buFont typeface="Wingdings" panose="05000000000000000000" pitchFamily="2" charset="2"/>
              <a:buChar char="Ø"/>
            </a:pPr>
            <a:r>
              <a:rPr lang="de-DE" altLang="de-DE" sz="2177" b="0"/>
              <a:t>Säuberung durch Spezialfilter und anschließende Rückleitung in den Lech; dadurch zu 100% gereinigtes Wasser</a:t>
            </a:r>
          </a:p>
          <a:p>
            <a:pPr eaLnBrk="1" hangingPunct="1">
              <a:buClr>
                <a:srgbClr val="235AA6"/>
              </a:buClr>
              <a:buFont typeface="Wingdings" panose="05000000000000000000" pitchFamily="2" charset="2"/>
              <a:buChar char="Ø"/>
            </a:pPr>
            <a:r>
              <a:rPr lang="de-DE" altLang="de-DE" sz="2177" b="0"/>
              <a:t>Gutachten ergibt, dass chemische Stoffe im Wasser verbleiben, die für Fische gefährlich sind</a:t>
            </a:r>
          </a:p>
          <a:p>
            <a:pPr eaLnBrk="1" hangingPunct="1">
              <a:buClr>
                <a:srgbClr val="235AA6"/>
              </a:buClr>
              <a:buFont typeface="Wingdings" panose="05000000000000000000" pitchFamily="2" charset="2"/>
              <a:buChar char="Ø"/>
            </a:pPr>
            <a:r>
              <a:rPr lang="de-DE" altLang="de-DE" sz="2177" b="0"/>
              <a:t>Diese Stoffe können entweder durch Zusatzfilterung oder eine sehr kostenintensive Kläranlage beseitigt werden</a:t>
            </a:r>
          </a:p>
          <a:p>
            <a:pPr eaLnBrk="1" hangingPunct="1">
              <a:buClr>
                <a:srgbClr val="235AA6"/>
              </a:buClr>
              <a:buFont typeface="Wingdings" panose="05000000000000000000" pitchFamily="2" charset="2"/>
              <a:buChar char="Ø"/>
            </a:pPr>
            <a:r>
              <a:rPr lang="de-DE" altLang="de-DE" sz="2177" b="0"/>
              <a:t>U beantragt eine wasserrechtliche Erlaubnis</a:t>
            </a:r>
          </a:p>
          <a:p>
            <a:pPr eaLnBrk="1" hangingPunct="1">
              <a:buClr>
                <a:srgbClr val="235AA6"/>
              </a:buClr>
              <a:buFont typeface="Wingdings" panose="05000000000000000000" pitchFamily="2" charset="2"/>
              <a:buChar char="Ø"/>
            </a:pPr>
            <a:r>
              <a:rPr lang="de-DE" altLang="de-DE" sz="2177" b="0"/>
              <a:t>Auflage der Behörde, dass Erlaubnis zur Einleitung nur nach Bau einer (kostenintensiven) Kläranlage erteilt wird</a:t>
            </a:r>
          </a:p>
          <a:p>
            <a:pPr eaLnBrk="1" hangingPunct="1">
              <a:buClr>
                <a:srgbClr val="235AA6"/>
              </a:buClr>
              <a:buFont typeface="Wingdings" panose="05000000000000000000" pitchFamily="2" charset="2"/>
              <a:buChar char="Ø"/>
            </a:pPr>
            <a:endParaRPr lang="de-DE" altLang="de-DE" sz="2177" b="0"/>
          </a:p>
          <a:p>
            <a:pPr eaLnBrk="1" hangingPunct="1">
              <a:buClr>
                <a:srgbClr val="235AA6"/>
              </a:buClr>
              <a:buFont typeface="Wingdings" panose="05000000000000000000" pitchFamily="2" charset="2"/>
              <a:buChar char="Ø"/>
            </a:pPr>
            <a:r>
              <a:rPr lang="de-DE" altLang="de-DE" sz="2177" b="0" u="sng"/>
              <a:t>Frage</a:t>
            </a:r>
            <a:r>
              <a:rPr lang="de-DE" altLang="de-DE" sz="2177" b="0"/>
              <a:t>: Ist die Entscheidung der Behörde rechtmäßig?</a:t>
            </a:r>
          </a:p>
          <a:p>
            <a:pPr eaLnBrk="1" hangingPunct="1">
              <a:buClr>
                <a:srgbClr val="235AA6"/>
              </a:buClr>
              <a:buFont typeface="Wingdings" panose="05000000000000000000" pitchFamily="2" charset="2"/>
              <a:buChar char="Ø"/>
            </a:pPr>
            <a:endParaRPr lang="de-DE" altLang="de-DE" sz="2540"/>
          </a:p>
          <a:p>
            <a:pPr eaLnBrk="1" hangingPunct="1">
              <a:buClr>
                <a:srgbClr val="235AA6"/>
              </a:buClr>
              <a:buFont typeface="Wingdings" panose="05000000000000000000" pitchFamily="2" charset="2"/>
              <a:buChar char="Ø"/>
            </a:pPr>
            <a:endParaRPr lang="de-DE" altLang="de-DE" sz="2540"/>
          </a:p>
        </p:txBody>
      </p:sp>
    </p:spTree>
    <p:extLst>
      <p:ext uri="{BB962C8B-B14F-4D97-AF65-F5344CB8AC3E}">
        <p14:creationId xmlns:p14="http://schemas.microsoft.com/office/powerpoint/2010/main" val="821406580"/>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„Lechwasser“ - Lösung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dirty="0"/>
              <a:t>Erlaubnisbedürftigkeit des Vorhabens</a:t>
            </a:r>
          </a:p>
          <a:p>
            <a:pPr lvl="1" eaLnBrk="1" hangingPunct="1">
              <a:buClr>
                <a:srgbClr val="235AA6"/>
              </a:buClr>
              <a:buFont typeface="Wingdings" panose="05000000000000000000" pitchFamily="2" charset="2"/>
              <a:buChar char="Ø"/>
            </a:pPr>
            <a:r>
              <a:rPr lang="de-DE" altLang="de-DE" sz="1995" dirty="0"/>
              <a:t>Benutzung gem. § 9 WHG (+)</a:t>
            </a:r>
          </a:p>
          <a:p>
            <a:pPr lvl="1" eaLnBrk="1" hangingPunct="1">
              <a:buClr>
                <a:srgbClr val="235AA6"/>
              </a:buClr>
              <a:buFont typeface="Wingdings" panose="05000000000000000000" pitchFamily="2" charset="2"/>
              <a:buChar char="Ø"/>
            </a:pPr>
            <a:r>
              <a:rPr lang="de-DE" altLang="de-DE" sz="1995" dirty="0"/>
              <a:t>Keine Ausschlussgründe gem. § 8 Abs.2,3 WHG</a:t>
            </a:r>
          </a:p>
          <a:p>
            <a:pPr eaLnBrk="1" hangingPunct="1">
              <a:buClr>
                <a:srgbClr val="235AA6"/>
              </a:buClr>
              <a:buFont typeface="Wingdings" panose="05000000000000000000" pitchFamily="2" charset="2"/>
              <a:buChar char="Ø"/>
            </a:pPr>
            <a:r>
              <a:rPr lang="de-DE" altLang="de-DE" sz="2177" dirty="0"/>
              <a:t>Keine zwingenden Versagungsgründe</a:t>
            </a:r>
          </a:p>
          <a:p>
            <a:pPr lvl="1" eaLnBrk="1" hangingPunct="1">
              <a:buClr>
                <a:srgbClr val="235AA6"/>
              </a:buClr>
              <a:buFont typeface="Wingdings" panose="05000000000000000000" pitchFamily="2" charset="2"/>
              <a:buChar char="Ø"/>
            </a:pPr>
            <a:r>
              <a:rPr lang="de-DE" altLang="de-DE" sz="1995" dirty="0"/>
              <a:t>§ 12 Abs.1 Nr.1 WHG</a:t>
            </a:r>
          </a:p>
          <a:p>
            <a:pPr lvl="2" eaLnBrk="1" hangingPunct="1">
              <a:buClr>
                <a:srgbClr val="235AA6"/>
              </a:buClr>
              <a:buFont typeface="Wingdings" panose="05000000000000000000" pitchFamily="2" charset="2"/>
              <a:buChar char="Ø"/>
            </a:pPr>
            <a:r>
              <a:rPr lang="de-DE" altLang="de-DE" sz="1814" dirty="0"/>
              <a:t>Schädliche Gewässerveränderungen, § 3 Nr.10 WHG (+)</a:t>
            </a:r>
          </a:p>
          <a:p>
            <a:pPr lvl="2" eaLnBrk="1" hangingPunct="1">
              <a:buClr>
                <a:srgbClr val="235AA6"/>
              </a:buClr>
              <a:buFont typeface="Wingdings" panose="05000000000000000000" pitchFamily="2" charset="2"/>
              <a:buChar char="Ø"/>
            </a:pPr>
            <a:r>
              <a:rPr lang="de-DE" altLang="de-DE" sz="1814" dirty="0"/>
              <a:t>durch Nebenbestimmung (Kläranlage) vermeidbar</a:t>
            </a:r>
          </a:p>
          <a:p>
            <a:pPr lvl="2" eaLnBrk="1" hangingPunct="1">
              <a:buClr>
                <a:srgbClr val="235AA6"/>
              </a:buClr>
              <a:buFont typeface="Wingdings" panose="05000000000000000000" pitchFamily="2" charset="2"/>
              <a:buChar char="Ø"/>
            </a:pPr>
            <a:r>
              <a:rPr lang="de-DE" altLang="de-DE" sz="1814" dirty="0"/>
              <a:t>d.h. § 12 Abs.1 Nr.1 WHG (-)</a:t>
            </a:r>
          </a:p>
          <a:p>
            <a:pPr lvl="1" eaLnBrk="1" hangingPunct="1">
              <a:buClr>
                <a:srgbClr val="235AA6"/>
              </a:buClr>
              <a:buFont typeface="Wingdings" panose="05000000000000000000" pitchFamily="2" charset="2"/>
              <a:buChar char="Ø"/>
            </a:pPr>
            <a:r>
              <a:rPr lang="de-DE" altLang="de-DE" sz="1995" dirty="0"/>
              <a:t>§ 12 Abs.1 Nr.2 WHG</a:t>
            </a:r>
            <a:r>
              <a:rPr lang="de-DE" altLang="de-DE" sz="1814" dirty="0"/>
              <a:t> (-)</a:t>
            </a:r>
          </a:p>
          <a:p>
            <a:pPr eaLnBrk="1" hangingPunct="1">
              <a:buClr>
                <a:srgbClr val="235AA6"/>
              </a:buClr>
              <a:buFont typeface="Wingdings" panose="05000000000000000000" pitchFamily="2" charset="2"/>
              <a:buChar char="Ø"/>
            </a:pPr>
            <a:r>
              <a:rPr lang="de-DE" altLang="de-DE" sz="2177" dirty="0"/>
              <a:t>Rechtsfolge</a:t>
            </a:r>
          </a:p>
          <a:p>
            <a:pPr lvl="1" eaLnBrk="1" hangingPunct="1">
              <a:buClr>
                <a:srgbClr val="235AA6"/>
              </a:buClr>
              <a:buFont typeface="Wingdings" panose="05000000000000000000" pitchFamily="2" charset="2"/>
              <a:buChar char="Ø"/>
            </a:pPr>
            <a:r>
              <a:rPr lang="de-DE" altLang="de-DE" sz="1995" dirty="0"/>
              <a:t>Ermessen gem. § 12 Abs.2 WHG</a:t>
            </a:r>
          </a:p>
          <a:p>
            <a:pPr lvl="1" eaLnBrk="1" hangingPunct="1">
              <a:buClr>
                <a:srgbClr val="235AA6"/>
              </a:buClr>
              <a:buFont typeface="Wingdings" panose="05000000000000000000" pitchFamily="2" charset="2"/>
              <a:buChar char="Ø"/>
            </a:pPr>
            <a:r>
              <a:rPr lang="de-DE" altLang="de-DE" sz="1995" dirty="0"/>
              <a:t>Ermessensfehler (-)</a:t>
            </a:r>
          </a:p>
          <a:p>
            <a:pPr lvl="1" eaLnBrk="1" hangingPunct="1">
              <a:buClr>
                <a:srgbClr val="235AA6"/>
              </a:buClr>
              <a:buFont typeface="Wingdings" panose="05000000000000000000" pitchFamily="2" charset="2"/>
              <a:buChar char="Ø"/>
            </a:pPr>
            <a:r>
              <a:rPr lang="de-DE" altLang="de-DE" sz="1995" dirty="0"/>
              <a:t>Verhältnismäßigkeit: Kläranlage nicht erforderlich, da Zusatzfilterung genügt; milderes Mittel</a:t>
            </a:r>
          </a:p>
          <a:p>
            <a:pPr eaLnBrk="1" hangingPunct="1">
              <a:buClr>
                <a:srgbClr val="235AA6"/>
              </a:buClr>
              <a:buFont typeface="Wingdings" panose="05000000000000000000" pitchFamily="2" charset="2"/>
              <a:buChar char="Ø"/>
            </a:pPr>
            <a:r>
              <a:rPr lang="de-DE" altLang="de-DE" sz="2177" dirty="0"/>
              <a:t>Ergebnis: </a:t>
            </a:r>
            <a:r>
              <a:rPr lang="de-DE" altLang="de-DE" sz="2177" b="0" dirty="0"/>
              <a:t>Entscheidung der Behörde ist rechtswidrig</a:t>
            </a:r>
          </a:p>
        </p:txBody>
      </p:sp>
    </p:spTree>
    <p:extLst>
      <p:ext uri="{BB962C8B-B14F-4D97-AF65-F5344CB8AC3E}">
        <p14:creationId xmlns:p14="http://schemas.microsoft.com/office/powerpoint/2010/main" val="2756539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itel 1"/>
          <p:cNvSpPr>
            <a:spLocks noGrp="1"/>
          </p:cNvSpPr>
          <p:nvPr>
            <p:ph type="title"/>
          </p:nvPr>
        </p:nvSpPr>
        <p:spPr/>
        <p:txBody>
          <a:bodyPr/>
          <a:lstStyle/>
          <a:p>
            <a:pPr eaLnBrk="1" hangingPunct="1">
              <a:buFont typeface="Wingdings 3" panose="05040102010807070707" pitchFamily="18" charset="2"/>
              <a:buNone/>
            </a:pPr>
            <a:r>
              <a:rPr lang="de-DE" altLang="de-DE" smtClean="0"/>
              <a:t>Gewässeraufsicht</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Aufgabe, § 100 WHG</a:t>
            </a:r>
          </a:p>
          <a:p>
            <a:pPr lvl="1" eaLnBrk="1" hangingPunct="1">
              <a:buClr>
                <a:srgbClr val="235AA6"/>
              </a:buClr>
              <a:buFont typeface="Wingdings" panose="05000000000000000000" pitchFamily="2" charset="2"/>
              <a:buChar char="Ø"/>
            </a:pPr>
            <a:r>
              <a:rPr lang="de-DE" altLang="de-DE" sz="1995"/>
              <a:t>Abs.1: Überwachung der Gewässer und der Einhaltung der wasserrechtlichen Vorschriften</a:t>
            </a:r>
          </a:p>
          <a:p>
            <a:pPr lvl="1" eaLnBrk="1" hangingPunct="1">
              <a:buClr>
                <a:srgbClr val="235AA6"/>
              </a:buClr>
              <a:buFont typeface="Wingdings" panose="05000000000000000000" pitchFamily="2" charset="2"/>
              <a:buChar char="Ø"/>
            </a:pPr>
            <a:r>
              <a:rPr lang="de-DE" altLang="de-DE" sz="1995"/>
              <a:t>Abs.2: Überprüfung von wasserrechtlichen Zulassungen</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Entscheidung im Einzelfall, § 100 Abs.1 S.2 WHG</a:t>
            </a:r>
          </a:p>
          <a:p>
            <a:pPr lvl="1" eaLnBrk="1" hangingPunct="1">
              <a:buClr>
                <a:srgbClr val="235AA6"/>
              </a:buClr>
              <a:buFont typeface="Wingdings" panose="05000000000000000000" pitchFamily="2" charset="2"/>
              <a:buChar char="Ø"/>
            </a:pPr>
            <a:r>
              <a:rPr lang="de-DE" altLang="de-DE" sz="1995"/>
              <a:t>Ermessensvorschrift</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Befugnisse, § 101 Abs.1 S.1 WHG</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b="0"/>
              <a:t>Ergänzende Vorschriften: BayWHG</a:t>
            </a:r>
          </a:p>
          <a:p>
            <a:pPr eaLnBrk="1" hangingPunct="1">
              <a:buClr>
                <a:srgbClr val="235AA6"/>
              </a:buClr>
              <a:buFont typeface="Wingdings" panose="05000000000000000000" pitchFamily="2" charset="2"/>
              <a:buChar char="Ø"/>
            </a:pPr>
            <a:endParaRPr lang="de-DE" altLang="de-DE" sz="2177" b="0"/>
          </a:p>
          <a:p>
            <a:pPr eaLnBrk="1" hangingPunct="1">
              <a:buClr>
                <a:srgbClr val="235AA6"/>
              </a:buClr>
              <a:buFont typeface="Wingdings" panose="05000000000000000000" pitchFamily="2" charset="2"/>
              <a:buChar char="Ø"/>
            </a:pPr>
            <a:r>
              <a:rPr lang="de-DE" altLang="de-DE" sz="2177" b="0"/>
              <a:t>Neben der behördlichen Gewässeraufsicht: betriebliche Eigenüberwachung, §§ 64 ff. WHG</a:t>
            </a:r>
          </a:p>
        </p:txBody>
      </p:sp>
    </p:spTree>
    <p:extLst>
      <p:ext uri="{BB962C8B-B14F-4D97-AF65-F5344CB8AC3E}">
        <p14:creationId xmlns:p14="http://schemas.microsoft.com/office/powerpoint/2010/main" val="27992016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 „Parkplatz“</a:t>
            </a:r>
          </a:p>
        </p:txBody>
      </p:sp>
      <p:sp>
        <p:nvSpPr>
          <p:cNvPr id="233475" name="Inhaltsplatzhalter 2"/>
          <p:cNvSpPr>
            <a:spLocks noGrp="1"/>
          </p:cNvSpPr>
          <p:nvPr>
            <p:ph idx="1"/>
          </p:nvPr>
        </p:nvSpPr>
        <p:spPr>
          <a:xfrm>
            <a:off x="2327916" y="1510402"/>
            <a:ext cx="7981082" cy="3632738"/>
          </a:xfrm>
        </p:spPr>
        <p:txBody>
          <a:bodyPr/>
          <a:lstStyle/>
          <a:p>
            <a:pPr eaLnBrk="1" hangingPunct="1">
              <a:buClr>
                <a:srgbClr val="235AA6"/>
              </a:buClr>
              <a:buFont typeface="Wingdings" panose="05000000000000000000" pitchFamily="2" charset="2"/>
              <a:buChar char="Ø"/>
            </a:pPr>
            <a:r>
              <a:rPr lang="de-DE" altLang="de-DE" sz="2177" b="0"/>
              <a:t>E ist Eigentümer eines Grundstücks im Trinkwasser-schutzgebiet</a:t>
            </a:r>
          </a:p>
          <a:p>
            <a:pPr eaLnBrk="1" hangingPunct="1">
              <a:buClr>
                <a:srgbClr val="235AA6"/>
              </a:buClr>
              <a:buFont typeface="Wingdings" panose="05000000000000000000" pitchFamily="2" charset="2"/>
              <a:buChar char="Ø"/>
            </a:pPr>
            <a:r>
              <a:rPr lang="de-DE" altLang="de-DE" sz="2177" b="0"/>
              <a:t>Er errichtet dort eine kostenpflichtigen Parkplatz und befestigt diesen mit 300 Tonnen Schlacke</a:t>
            </a:r>
          </a:p>
          <a:p>
            <a:pPr eaLnBrk="1" hangingPunct="1">
              <a:buClr>
                <a:srgbClr val="235AA6"/>
              </a:buClr>
              <a:buFont typeface="Wingdings" panose="05000000000000000000" pitchFamily="2" charset="2"/>
              <a:buChar char="Ø"/>
            </a:pPr>
            <a:r>
              <a:rPr lang="de-DE" altLang="de-DE" sz="2177" b="0"/>
              <a:t>Die Wasserbehörde erfährt davon und lässt Bodenproben entnehmen; es werden Schwermetalle festgestellt, die in den Boden gelangt sind; die Grenzwerte im Grundwasser sind noch nicht überschritten, eine künftige Überschreitung ist jedoch nicht auszuschließen</a:t>
            </a:r>
          </a:p>
          <a:p>
            <a:pPr eaLnBrk="1" hangingPunct="1">
              <a:buClr>
                <a:srgbClr val="235AA6"/>
              </a:buClr>
              <a:buFont typeface="Wingdings" panose="05000000000000000000" pitchFamily="2" charset="2"/>
              <a:buChar char="Ø"/>
            </a:pPr>
            <a:r>
              <a:rPr lang="de-DE" altLang="de-DE" sz="2177" b="0"/>
              <a:t>Technisch möglich wäre eine Versiegelung der Parkplatzoberfläche, die die Grundwasserbeeinträchtigung eindämmen könnten; sicherer wäre jedoch die Entfernung der Schlacke</a:t>
            </a:r>
          </a:p>
          <a:p>
            <a:pPr eaLnBrk="1" hangingPunct="1">
              <a:buClr>
                <a:srgbClr val="235AA6"/>
              </a:buClr>
              <a:buFont typeface="Wingdings" panose="05000000000000000000" pitchFamily="2" charset="2"/>
              <a:buChar char="Ø"/>
            </a:pPr>
            <a:r>
              <a:rPr lang="de-DE" altLang="de-DE" sz="2177" b="0"/>
              <a:t>Die Behörde erlässt gegenüber E eine Ordnungsverfügung auf Beseitigung der Schlacke</a:t>
            </a:r>
          </a:p>
        </p:txBody>
      </p:sp>
    </p:spTree>
    <p:extLst>
      <p:ext uri="{BB962C8B-B14F-4D97-AF65-F5344CB8AC3E}">
        <p14:creationId xmlns:p14="http://schemas.microsoft.com/office/powerpoint/2010/main" val="3712769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400594" y="460693"/>
            <a:ext cx="8963025" cy="6602412"/>
          </a:xfrm>
        </p:spPr>
        <p:txBody>
          <a:bodyPr>
            <a:noAutofit/>
          </a:bodyPr>
          <a:lstStyle/>
          <a:p>
            <a:pPr marL="0" indent="0">
              <a:buNone/>
            </a:pPr>
            <a:r>
              <a:rPr lang="de-DE" sz="2400" b="1" dirty="0" smtClean="0">
                <a:solidFill>
                  <a:srgbClr val="0070C0"/>
                </a:solidFill>
              </a:rPr>
              <a:t>Rechtsgebiete zur Regelung des Umweltrechts</a:t>
            </a:r>
          </a:p>
          <a:p>
            <a:pPr>
              <a:buFont typeface="Wingdings" panose="05000000000000000000" pitchFamily="2" charset="2"/>
              <a:buChar char="Ø"/>
            </a:pPr>
            <a:endParaRPr lang="de-DE" sz="2400" dirty="0"/>
          </a:p>
          <a:p>
            <a:pPr marL="342900" indent="-342900">
              <a:buClr>
                <a:srgbClr val="0070C0"/>
              </a:buClr>
              <a:buFont typeface="Wingdings" panose="05000000000000000000" pitchFamily="2" charset="2"/>
              <a:buChar char="Ø"/>
            </a:pPr>
            <a:r>
              <a:rPr lang="de-DE" sz="2400" b="0" dirty="0" smtClean="0"/>
              <a:t>Vorschriften des Umweltrechts finden sich in unterschiedlichen Rechtsgebieten</a:t>
            </a:r>
            <a:endParaRPr lang="de-DE" sz="2400" b="0" dirty="0"/>
          </a:p>
          <a:p>
            <a:pPr marL="342900" indent="-342900">
              <a:buClr>
                <a:srgbClr val="0070C0"/>
              </a:buClr>
              <a:buFont typeface="Wingdings" panose="05000000000000000000" pitchFamily="2" charset="2"/>
              <a:buChar char="Ø"/>
            </a:pPr>
            <a:r>
              <a:rPr lang="de-DE" sz="2400" b="0" dirty="0" smtClean="0"/>
              <a:t>Umweltspezifische Gesetze= Primär auf Umweltrecht gerichtet z.B. Naturschutzrecht, Wasserrecht</a:t>
            </a:r>
          </a:p>
          <a:p>
            <a:pPr marL="342900" indent="-342900">
              <a:buClr>
                <a:srgbClr val="0070C0"/>
              </a:buClr>
              <a:buFont typeface="Wingdings" panose="05000000000000000000" pitchFamily="2" charset="2"/>
              <a:buChar char="Ø"/>
            </a:pPr>
            <a:r>
              <a:rPr lang="de-DE" sz="2400" b="0" dirty="0" smtClean="0"/>
              <a:t>Umweltrelevante Gesetze = Auch auf Umweltrecht bezogen z.B. Straßenverkehrsrecht, Waldrecht, Baurecht</a:t>
            </a:r>
            <a:endParaRPr lang="de-DE" sz="2400" b="0" dirty="0"/>
          </a:p>
          <a:p>
            <a:pPr marL="342900" indent="-342900">
              <a:buClr>
                <a:srgbClr val="0070C0"/>
              </a:buClr>
              <a:buFont typeface="Wingdings" panose="05000000000000000000" pitchFamily="2" charset="2"/>
              <a:buChar char="Ø"/>
            </a:pPr>
            <a:r>
              <a:rPr lang="de-DE" sz="2400" b="0" dirty="0" smtClean="0"/>
              <a:t>Schwerpunkt: Öffentliches Umweltrecht (Rechtsverhältnis zwischen Staat/Behörden und Privaten</a:t>
            </a:r>
            <a:r>
              <a:rPr lang="de-DE" sz="2400" dirty="0" smtClean="0"/>
              <a:t>)</a:t>
            </a:r>
          </a:p>
          <a:p>
            <a:pPr marL="0" indent="0">
              <a:buNone/>
            </a:pPr>
            <a:endParaRPr lang="de-DE" sz="2400" dirty="0"/>
          </a:p>
          <a:p>
            <a:pPr marL="0" indent="0" algn="ctr">
              <a:buNone/>
            </a:pPr>
            <a:r>
              <a:rPr lang="de-DE" sz="2400" b="1" dirty="0">
                <a:solidFill>
                  <a:srgbClr val="0070C0"/>
                </a:solidFill>
              </a:rPr>
              <a:t>Umweltrecht als „Querschnittsrecht“</a:t>
            </a:r>
          </a:p>
          <a:p>
            <a:pPr marL="0" indent="0">
              <a:buNone/>
            </a:pPr>
            <a:endParaRPr lang="de-DE" sz="2400" dirty="0"/>
          </a:p>
          <a:p>
            <a:pPr marL="0" indent="0">
              <a:buNone/>
            </a:pPr>
            <a:endParaRPr lang="de-DE" sz="2400" dirty="0"/>
          </a:p>
        </p:txBody>
      </p:sp>
    </p:spTree>
    <p:extLst>
      <p:ext uri="{BB962C8B-B14F-4D97-AF65-F5344CB8AC3E}">
        <p14:creationId xmlns:p14="http://schemas.microsoft.com/office/powerpoint/2010/main" val="2539322029"/>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 „Parkplatz“</a:t>
            </a:r>
          </a:p>
        </p:txBody>
      </p:sp>
      <p:sp>
        <p:nvSpPr>
          <p:cNvPr id="234499"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b="0" u="sng"/>
              <a:t>Fragen:</a:t>
            </a:r>
          </a:p>
          <a:p>
            <a:pPr eaLnBrk="1" hangingPunct="1">
              <a:buClr>
                <a:srgbClr val="235AA6"/>
              </a:buClr>
            </a:pPr>
            <a:endParaRPr lang="de-DE" altLang="de-DE" sz="2177"/>
          </a:p>
          <a:p>
            <a:pPr lvl="1" eaLnBrk="1" hangingPunct="1">
              <a:buClr>
                <a:srgbClr val="235AA6"/>
              </a:buClr>
              <a:buFont typeface="Wingdings" panose="05000000000000000000" pitchFamily="2" charset="2"/>
              <a:buChar char="Ø"/>
            </a:pPr>
            <a:r>
              <a:rPr lang="de-DE" altLang="de-DE" sz="2177"/>
              <a:t>Durfte die Behörde Bodenproben auf dem Grundstück des E nehmen?</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Ist die erlassene Ordnungsverfügung (Beseitigung der Schlacke) rechtmäßig?</a:t>
            </a:r>
          </a:p>
        </p:txBody>
      </p:sp>
    </p:spTree>
    <p:extLst>
      <p:ext uri="{BB962C8B-B14F-4D97-AF65-F5344CB8AC3E}">
        <p14:creationId xmlns:p14="http://schemas.microsoft.com/office/powerpoint/2010/main" val="3582283216"/>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„Parkplatz“ - Lösung</a:t>
            </a:r>
          </a:p>
        </p:txBody>
      </p:sp>
      <p:sp>
        <p:nvSpPr>
          <p:cNvPr id="3" name="Inhaltsplatzhalter 2"/>
          <p:cNvSpPr>
            <a:spLocks noGrp="1"/>
          </p:cNvSpPr>
          <p:nvPr>
            <p:ph idx="1"/>
          </p:nvPr>
        </p:nvSpPr>
        <p:spPr/>
        <p:txBody>
          <a:bodyPr/>
          <a:lstStyle/>
          <a:p>
            <a:pPr eaLnBrk="1" hangingPunct="1">
              <a:buClr>
                <a:srgbClr val="235AA6"/>
              </a:buClr>
            </a:pPr>
            <a:r>
              <a:rPr lang="de-DE" altLang="de-DE" sz="2177" u="sng"/>
              <a:t>Frage 1:</a:t>
            </a:r>
          </a:p>
          <a:p>
            <a:pPr eaLnBrk="1" hangingPunct="1">
              <a:buClr>
                <a:srgbClr val="235AA6"/>
              </a:buClr>
            </a:pPr>
            <a:endParaRPr lang="de-DE" altLang="de-DE" sz="2177"/>
          </a:p>
          <a:p>
            <a:pPr eaLnBrk="1" hangingPunct="1">
              <a:buClr>
                <a:srgbClr val="235AA6"/>
              </a:buClr>
              <a:buFont typeface="Wingdings" panose="05000000000000000000" pitchFamily="2" charset="2"/>
              <a:buChar char="Ø"/>
            </a:pPr>
            <a:r>
              <a:rPr lang="de-DE" altLang="de-DE" sz="2177" b="0"/>
              <a:t>§ 101 Abs.1 S.1 Nr.4 WHG</a:t>
            </a:r>
          </a:p>
          <a:p>
            <a:pPr eaLnBrk="1" hangingPunct="1">
              <a:buClr>
                <a:srgbClr val="235AA6"/>
              </a:buClr>
              <a:buFont typeface="Wingdings" panose="05000000000000000000" pitchFamily="2" charset="2"/>
              <a:buChar char="Ø"/>
            </a:pPr>
            <a:endParaRPr lang="de-DE" altLang="de-DE" sz="2177" b="0"/>
          </a:p>
          <a:p>
            <a:pPr eaLnBrk="1" hangingPunct="1">
              <a:buClr>
                <a:srgbClr val="235AA6"/>
              </a:buClr>
              <a:buFont typeface="Wingdings" panose="05000000000000000000" pitchFamily="2" charset="2"/>
              <a:buChar char="Ø"/>
            </a:pPr>
            <a:r>
              <a:rPr lang="de-DE" altLang="de-DE" sz="2177" b="0"/>
              <a:t>§ 101 Abs.1 S.1 Nr.2 WHG</a:t>
            </a:r>
          </a:p>
          <a:p>
            <a:pPr eaLnBrk="1" hangingPunct="1">
              <a:buClr>
                <a:srgbClr val="235AA6"/>
              </a:buClr>
              <a:buFont typeface="Wingdings" panose="05000000000000000000" pitchFamily="2" charset="2"/>
              <a:buChar char="Ø"/>
            </a:pPr>
            <a:endParaRPr lang="de-DE" altLang="de-DE" sz="2177"/>
          </a:p>
        </p:txBody>
      </p:sp>
    </p:spTree>
    <p:extLst>
      <p:ext uri="{BB962C8B-B14F-4D97-AF65-F5344CB8AC3E}">
        <p14:creationId xmlns:p14="http://schemas.microsoft.com/office/powerpoint/2010/main" val="25266200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„Parkplatz“ - Lösung</a:t>
            </a:r>
          </a:p>
        </p:txBody>
      </p:sp>
      <p:sp>
        <p:nvSpPr>
          <p:cNvPr id="3" name="Inhaltsplatzhalter 2"/>
          <p:cNvSpPr>
            <a:spLocks noGrp="1"/>
          </p:cNvSpPr>
          <p:nvPr>
            <p:ph idx="1"/>
          </p:nvPr>
        </p:nvSpPr>
        <p:spPr/>
        <p:txBody>
          <a:bodyPr/>
          <a:lstStyle/>
          <a:p>
            <a:pPr eaLnBrk="1" hangingPunct="1"/>
            <a:r>
              <a:rPr lang="de-DE" altLang="de-DE" sz="2177" u="sng"/>
              <a:t>Frage 2:</a:t>
            </a:r>
          </a:p>
          <a:p>
            <a:pPr eaLnBrk="1" hangingPunct="1"/>
            <a:endParaRPr lang="de-DE" altLang="de-DE" sz="2177"/>
          </a:p>
          <a:p>
            <a:pPr eaLnBrk="1" hangingPunct="1">
              <a:buClr>
                <a:srgbClr val="235AA6"/>
              </a:buClr>
              <a:buFont typeface="Wingdings" panose="05000000000000000000" pitchFamily="2" charset="2"/>
              <a:buChar char="Ø"/>
            </a:pPr>
            <a:r>
              <a:rPr lang="de-DE" altLang="de-DE" sz="2177"/>
              <a:t>§ 100 Abs.1 S.2 WHG</a:t>
            </a:r>
          </a:p>
          <a:p>
            <a:pPr lvl="1" eaLnBrk="1" hangingPunct="1">
              <a:buClr>
                <a:srgbClr val="235AA6"/>
              </a:buClr>
              <a:buFont typeface="Wingdings" panose="05000000000000000000" pitchFamily="2" charset="2"/>
              <a:buChar char="Ø"/>
            </a:pPr>
            <a:r>
              <a:rPr lang="de-DE" altLang="de-DE" sz="1995"/>
              <a:t>Sicherstellen der Erfüllung von Verpflichtungen nach § 100 Abs.1 S.1 WHG; möglicher Verstoß:</a:t>
            </a:r>
          </a:p>
          <a:p>
            <a:pPr lvl="1" eaLnBrk="1" hangingPunct="1">
              <a:buClr>
                <a:srgbClr val="235AA6"/>
              </a:buClr>
              <a:buFont typeface="Wingdings" panose="05000000000000000000" pitchFamily="2" charset="2"/>
              <a:buChar char="Ø"/>
            </a:pPr>
            <a:r>
              <a:rPr lang="de-DE" altLang="de-DE" sz="1995"/>
              <a:t>Keine Erlaubnis/Bewilligung gem. § 8 WHG</a:t>
            </a:r>
          </a:p>
          <a:p>
            <a:pPr lvl="2" eaLnBrk="1" hangingPunct="1">
              <a:buClr>
                <a:srgbClr val="235AA6"/>
              </a:buClr>
              <a:buFont typeface="Wingdings" panose="05000000000000000000" pitchFamily="2" charset="2"/>
              <a:buChar char="Ø"/>
            </a:pPr>
            <a:r>
              <a:rPr lang="de-DE" altLang="de-DE" sz="1814"/>
              <a:t>Benutzung gem. § 9 Abs.1 Nr.4 WHG (-), da kein unmittelbarer Zugriff auf Grundwasser</a:t>
            </a:r>
          </a:p>
          <a:p>
            <a:pPr lvl="2" eaLnBrk="1" hangingPunct="1">
              <a:buClr>
                <a:srgbClr val="235AA6"/>
              </a:buClr>
              <a:buFont typeface="Wingdings" panose="05000000000000000000" pitchFamily="2" charset="2"/>
              <a:buChar char="Ø"/>
            </a:pPr>
            <a:r>
              <a:rPr lang="de-DE" altLang="de-DE" sz="1814"/>
              <a:t>§ 9 Abs.2 Nr.2 WHG (+)</a:t>
            </a:r>
          </a:p>
          <a:p>
            <a:pPr lvl="1" eaLnBrk="1" hangingPunct="1">
              <a:buClr>
                <a:srgbClr val="235AA6"/>
              </a:buClr>
              <a:buFont typeface="Wingdings" panose="05000000000000000000" pitchFamily="2" charset="2"/>
              <a:buChar char="Ø"/>
            </a:pPr>
            <a:r>
              <a:rPr lang="de-DE" altLang="de-DE" sz="1995"/>
              <a:t>Rechtsfolge: Ermessen</a:t>
            </a:r>
          </a:p>
          <a:p>
            <a:pPr lvl="2" eaLnBrk="1" hangingPunct="1">
              <a:buClr>
                <a:srgbClr val="235AA6"/>
              </a:buClr>
              <a:buFont typeface="Wingdings" panose="05000000000000000000" pitchFamily="2" charset="2"/>
              <a:buChar char="Ø"/>
            </a:pPr>
            <a:r>
              <a:rPr lang="de-DE" altLang="de-DE" sz="1814"/>
              <a:t>Entfernung der Schlacke zum sicheren Schutz des Grundwassers erforderlich</a:t>
            </a:r>
          </a:p>
          <a:p>
            <a:pPr lvl="2" eaLnBrk="1" hangingPunct="1">
              <a:buClr>
                <a:srgbClr val="235AA6"/>
              </a:buClr>
              <a:buFont typeface="Wingdings" panose="05000000000000000000" pitchFamily="2" charset="2"/>
              <a:buChar char="Ø"/>
            </a:pPr>
            <a:r>
              <a:rPr lang="de-DE" altLang="de-DE" sz="1814"/>
              <a:t>Kein gleichermaßen wirksames milderes Mittel vorhanden</a:t>
            </a:r>
          </a:p>
          <a:p>
            <a:pPr lvl="2" eaLnBrk="1" hangingPunct="1">
              <a:buClr>
                <a:srgbClr val="235AA6"/>
              </a:buClr>
              <a:buFont typeface="Wingdings" panose="05000000000000000000" pitchFamily="2" charset="2"/>
              <a:buChar char="Ø"/>
            </a:pPr>
            <a:r>
              <a:rPr lang="de-DE" altLang="de-DE" sz="1814"/>
              <a:t>Ordnungsverfügung ist rechtmäßig</a:t>
            </a:r>
          </a:p>
        </p:txBody>
      </p:sp>
    </p:spTree>
    <p:extLst>
      <p:ext uri="{BB962C8B-B14F-4D97-AF65-F5344CB8AC3E}">
        <p14:creationId xmlns:p14="http://schemas.microsoft.com/office/powerpoint/2010/main" val="33738075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itel 1"/>
          <p:cNvSpPr>
            <a:spLocks noGrp="1"/>
          </p:cNvSpPr>
          <p:nvPr>
            <p:ph type="title"/>
          </p:nvPr>
        </p:nvSpPr>
        <p:spPr/>
        <p:txBody>
          <a:bodyPr/>
          <a:lstStyle/>
          <a:p>
            <a:pPr eaLnBrk="1" hangingPunct="1"/>
            <a:endParaRPr lang="de-DE" altLang="de-DE" smtClean="0"/>
          </a:p>
        </p:txBody>
      </p:sp>
      <p:sp>
        <p:nvSpPr>
          <p:cNvPr id="237571" name="Inhaltsplatzhalter 2"/>
          <p:cNvSpPr>
            <a:spLocks noGrp="1"/>
          </p:cNvSpPr>
          <p:nvPr>
            <p:ph idx="1"/>
          </p:nvPr>
        </p:nvSpPr>
        <p:spPr/>
        <p:txBody>
          <a:bodyPr/>
          <a:lstStyle/>
          <a:p>
            <a:pPr eaLnBrk="1" hangingPunct="1"/>
            <a:endParaRPr lang="de-DE" altLang="de-DE" sz="3628" dirty="0"/>
          </a:p>
          <a:p>
            <a:pPr eaLnBrk="1" hangingPunct="1"/>
            <a:endParaRPr lang="de-DE" altLang="de-DE" sz="3628" dirty="0"/>
          </a:p>
          <a:p>
            <a:pPr eaLnBrk="1" hangingPunct="1"/>
            <a:endParaRPr lang="de-DE" altLang="de-DE" sz="3628" dirty="0"/>
          </a:p>
          <a:p>
            <a:pPr eaLnBrk="1" hangingPunct="1"/>
            <a:endParaRPr lang="de-DE" altLang="de-DE" sz="3628" dirty="0"/>
          </a:p>
          <a:p>
            <a:pPr eaLnBrk="1" hangingPunct="1"/>
            <a:endParaRPr lang="de-DE" altLang="de-DE" sz="3628" dirty="0"/>
          </a:p>
          <a:p>
            <a:pPr algn="ctr" eaLnBrk="1" hangingPunct="1"/>
            <a:r>
              <a:rPr lang="de-DE" altLang="de-DE" sz="3991" dirty="0" smtClean="0">
                <a:solidFill>
                  <a:srgbClr val="235AA6"/>
                </a:solidFill>
              </a:rPr>
              <a:t>VII. Naturschutzrecht</a:t>
            </a:r>
            <a:endParaRPr lang="de-DE" altLang="de-DE" sz="3991" dirty="0">
              <a:solidFill>
                <a:srgbClr val="235AA6"/>
              </a:solidFill>
            </a:endParaRPr>
          </a:p>
        </p:txBody>
      </p:sp>
    </p:spTree>
    <p:extLst>
      <p:ext uri="{BB962C8B-B14F-4D97-AF65-F5344CB8AC3E}">
        <p14:creationId xmlns:p14="http://schemas.microsoft.com/office/powerpoint/2010/main" val="343684325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itel 1"/>
          <p:cNvSpPr>
            <a:spLocks noGrp="1"/>
          </p:cNvSpPr>
          <p:nvPr>
            <p:ph type="title"/>
          </p:nvPr>
        </p:nvSpPr>
        <p:spPr/>
        <p:txBody>
          <a:bodyPr/>
          <a:lstStyle/>
          <a:p>
            <a:pPr eaLnBrk="1" hangingPunct="1">
              <a:buFont typeface="Wingdings 3" panose="05040102010807070707" pitchFamily="18" charset="2"/>
              <a:buNone/>
            </a:pPr>
            <a:r>
              <a:rPr lang="de-DE" altLang="de-DE" smtClean="0"/>
              <a:t>Rechtsgrundlagen</a:t>
            </a:r>
          </a:p>
        </p:txBody>
      </p:sp>
      <p:sp>
        <p:nvSpPr>
          <p:cNvPr id="238595"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Internationales Recht</a:t>
            </a:r>
          </a:p>
          <a:p>
            <a:pPr lvl="1" eaLnBrk="1" hangingPunct="1">
              <a:buClr>
                <a:srgbClr val="235AA6"/>
              </a:buClr>
              <a:buFont typeface="Wingdings" panose="05000000000000000000" pitchFamily="2" charset="2"/>
              <a:buChar char="Ø"/>
            </a:pPr>
            <a:r>
              <a:rPr lang="de-DE" altLang="de-DE" sz="1995"/>
              <a:t>Washingtoner Artenschutzabkommen v. 03.03.1973 über den internationalen Handel mit gefährdeten Arten freilebender Pflanzen und Tiere</a:t>
            </a:r>
          </a:p>
          <a:p>
            <a:pPr lvl="1" eaLnBrk="1" hangingPunct="1">
              <a:buClr>
                <a:srgbClr val="235AA6"/>
              </a:buClr>
              <a:buFont typeface="Wingdings" panose="05000000000000000000" pitchFamily="2" charset="2"/>
              <a:buChar char="Ø"/>
            </a:pPr>
            <a:r>
              <a:rPr lang="de-DE" altLang="de-DE" sz="1995"/>
              <a:t>Alpenkonvention v. 07.11.1991 zum Schutz der Alpen</a:t>
            </a:r>
          </a:p>
          <a:p>
            <a:pPr lvl="1" eaLnBrk="1" hangingPunct="1">
              <a:buClr>
                <a:srgbClr val="235AA6"/>
              </a:buClr>
              <a:buFont typeface="Wingdings" panose="05000000000000000000" pitchFamily="2" charset="2"/>
              <a:buChar char="Ø"/>
            </a:pPr>
            <a:r>
              <a:rPr lang="de-DE" altLang="de-DE" sz="1995"/>
              <a:t>Helsinki-Konvention v. 09.04.2002 über den Schutz der Meeresumwelt des Ostseegebiets</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EU-Recht</a:t>
            </a:r>
          </a:p>
          <a:p>
            <a:pPr lvl="1" eaLnBrk="1" hangingPunct="1">
              <a:buClr>
                <a:srgbClr val="235AA6"/>
              </a:buClr>
              <a:buFont typeface="Wingdings" panose="05000000000000000000" pitchFamily="2" charset="2"/>
              <a:buChar char="Ø"/>
            </a:pPr>
            <a:r>
              <a:rPr lang="de-DE" altLang="de-DE" sz="1995"/>
              <a:t>Vogelschutzrichtlinie v. 02.04.1979 über die Erhaltung wild lebender Vogelarten</a:t>
            </a:r>
          </a:p>
          <a:p>
            <a:pPr lvl="1" eaLnBrk="1" hangingPunct="1">
              <a:buClr>
                <a:srgbClr val="235AA6"/>
              </a:buClr>
              <a:buFont typeface="Wingdings" panose="05000000000000000000" pitchFamily="2" charset="2"/>
              <a:buChar char="Ø"/>
            </a:pPr>
            <a:r>
              <a:rPr lang="de-DE" altLang="de-DE" sz="1995"/>
              <a:t>Fauna-Flora-Habitat-Richtlinie v. 21.05.1992 zur Erhaltung der natürlichen Lebensräume sowie der wild lebenden Tiere und Pflanzen</a:t>
            </a:r>
          </a:p>
        </p:txBody>
      </p:sp>
    </p:spTree>
    <p:extLst>
      <p:ext uri="{BB962C8B-B14F-4D97-AF65-F5344CB8AC3E}">
        <p14:creationId xmlns:p14="http://schemas.microsoft.com/office/powerpoint/2010/main" val="211255508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itel 1"/>
          <p:cNvSpPr>
            <a:spLocks noGrp="1"/>
          </p:cNvSpPr>
          <p:nvPr>
            <p:ph type="title"/>
          </p:nvPr>
        </p:nvSpPr>
        <p:spPr/>
        <p:txBody>
          <a:bodyPr/>
          <a:lstStyle/>
          <a:p>
            <a:pPr eaLnBrk="1" hangingPunct="1">
              <a:buFont typeface="Wingdings 3" panose="05040102010807070707" pitchFamily="18" charset="2"/>
              <a:buNone/>
            </a:pPr>
            <a:r>
              <a:rPr lang="de-DE" altLang="de-DE" smtClean="0"/>
              <a:t>Rechtsgrundlagen</a:t>
            </a:r>
          </a:p>
        </p:txBody>
      </p:sp>
      <p:sp>
        <p:nvSpPr>
          <p:cNvPr id="239619"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Bundesrecht</a:t>
            </a:r>
          </a:p>
          <a:p>
            <a:pPr lvl="1" eaLnBrk="1" hangingPunct="1">
              <a:buClr>
                <a:srgbClr val="235AA6"/>
              </a:buClr>
              <a:buFont typeface="Wingdings" panose="05000000000000000000" pitchFamily="2" charset="2"/>
              <a:buChar char="Ø"/>
            </a:pPr>
            <a:r>
              <a:rPr lang="de-DE" altLang="de-DE" sz="1995"/>
              <a:t>Bundesnaturschutzgesetz (</a:t>
            </a:r>
            <a:r>
              <a:rPr lang="de-DE" altLang="de-DE" sz="1995">
                <a:solidFill>
                  <a:srgbClr val="235AA6"/>
                </a:solidFill>
              </a:rPr>
              <a:t>BNatSchG</a:t>
            </a:r>
            <a:r>
              <a:rPr lang="de-DE" altLang="de-DE" sz="1995"/>
              <a:t>)</a:t>
            </a:r>
          </a:p>
          <a:p>
            <a:pPr lvl="1" eaLnBrk="1" hangingPunct="1">
              <a:buClr>
                <a:srgbClr val="235AA6"/>
              </a:buClr>
              <a:buFont typeface="Wingdings" panose="05000000000000000000" pitchFamily="2" charset="2"/>
              <a:buChar char="Ø"/>
            </a:pPr>
            <a:r>
              <a:rPr lang="de-DE" altLang="de-DE" sz="1995"/>
              <a:t>Einzelne Regelungen im Tierschutzgesetz, Bundes-waldgesetz, Pflanzenschutzgesetz</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Landesrecht</a:t>
            </a:r>
          </a:p>
          <a:p>
            <a:pPr lvl="1" eaLnBrk="1" hangingPunct="1">
              <a:buClr>
                <a:srgbClr val="235AA6"/>
              </a:buClr>
              <a:buFont typeface="Wingdings" panose="05000000000000000000" pitchFamily="2" charset="2"/>
              <a:buChar char="Ø"/>
            </a:pPr>
            <a:r>
              <a:rPr lang="de-DE" altLang="de-DE" sz="1995"/>
              <a:t>Abweichungskompetenz der Länder (ausgenommen die allgemeinen Grundsätze des Naturschutzes, Artenschutzrecht, Meeresnaturschutzrecht)</a:t>
            </a:r>
          </a:p>
          <a:p>
            <a:pPr lvl="1" eaLnBrk="1" hangingPunct="1">
              <a:buClr>
                <a:srgbClr val="235AA6"/>
              </a:buClr>
              <a:buFont typeface="Wingdings" panose="05000000000000000000" pitchFamily="2" charset="2"/>
              <a:buChar char="Ø"/>
            </a:pPr>
            <a:r>
              <a:rPr lang="de-DE" altLang="de-DE" sz="1995"/>
              <a:t>BayNatSchG</a:t>
            </a:r>
          </a:p>
        </p:txBody>
      </p:sp>
    </p:spTree>
    <p:extLst>
      <p:ext uri="{BB962C8B-B14F-4D97-AF65-F5344CB8AC3E}">
        <p14:creationId xmlns:p14="http://schemas.microsoft.com/office/powerpoint/2010/main" val="2239332666"/>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itel 1"/>
          <p:cNvSpPr>
            <a:spLocks noGrp="1"/>
          </p:cNvSpPr>
          <p:nvPr>
            <p:ph type="title"/>
          </p:nvPr>
        </p:nvSpPr>
        <p:spPr/>
        <p:txBody>
          <a:bodyPr/>
          <a:lstStyle/>
          <a:p>
            <a:pPr eaLnBrk="1" hangingPunct="1">
              <a:buFont typeface="Wingdings 3" panose="05040102010807070707" pitchFamily="18" charset="2"/>
              <a:buNone/>
            </a:pPr>
            <a:r>
              <a:rPr lang="de-DE" altLang="de-DE" smtClean="0"/>
              <a:t>Ziele</a:t>
            </a:r>
          </a:p>
        </p:txBody>
      </p:sp>
      <p:sp>
        <p:nvSpPr>
          <p:cNvPr id="24064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 1 Abs.1 BNatSchG</a:t>
            </a:r>
          </a:p>
          <a:p>
            <a:pPr lvl="1" eaLnBrk="1" hangingPunct="1">
              <a:buClr>
                <a:srgbClr val="235AA6"/>
              </a:buClr>
              <a:buFont typeface="Wingdings" panose="05000000000000000000" pitchFamily="2" charset="2"/>
              <a:buChar char="Ø"/>
            </a:pPr>
            <a:r>
              <a:rPr lang="de-DE" altLang="de-DE" sz="1995"/>
              <a:t>„Natur und Landschaft sind aufgrund ihres eigenen Wertes und als Grundlage für Leben und Gesundheit des Menschen auch in Verantwortung für die künftigen Generationen im besiedelten und unbesiedelten Bereich… zu schützen.“</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 1 Abs.2-6 BNatSchG</a:t>
            </a:r>
          </a:p>
          <a:p>
            <a:pPr lvl="1" eaLnBrk="1" hangingPunct="1">
              <a:buClr>
                <a:srgbClr val="235AA6"/>
              </a:buClr>
              <a:buFont typeface="Wingdings" panose="05000000000000000000" pitchFamily="2" charset="2"/>
              <a:buChar char="Ø"/>
            </a:pPr>
            <a:r>
              <a:rPr lang="de-DE" altLang="de-DE" sz="1995"/>
              <a:t>Konkretisierung der Zielbestimmungen</a:t>
            </a:r>
          </a:p>
        </p:txBody>
      </p:sp>
    </p:spTree>
    <p:extLst>
      <p:ext uri="{BB962C8B-B14F-4D97-AF65-F5344CB8AC3E}">
        <p14:creationId xmlns:p14="http://schemas.microsoft.com/office/powerpoint/2010/main" val="3803678001"/>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itel 1"/>
          <p:cNvSpPr>
            <a:spLocks noGrp="1"/>
          </p:cNvSpPr>
          <p:nvPr>
            <p:ph type="title"/>
          </p:nvPr>
        </p:nvSpPr>
        <p:spPr/>
        <p:txBody>
          <a:bodyPr/>
          <a:lstStyle/>
          <a:p>
            <a:pPr eaLnBrk="1" hangingPunct="1">
              <a:buFont typeface="Wingdings 3" panose="05040102010807070707" pitchFamily="18" charset="2"/>
              <a:buNone/>
            </a:pPr>
            <a:r>
              <a:rPr lang="de-DE" altLang="de-DE" smtClean="0"/>
              <a:t>Naturschutzrechtliche Eingriffsregelung</a:t>
            </a:r>
          </a:p>
        </p:txBody>
      </p:sp>
      <p:sp>
        <p:nvSpPr>
          <p:cNvPr id="241667"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b="0"/>
              <a:t>Flächendeckender Mindestschutz für Natur und Landschaft soll gewährleistet werden</a:t>
            </a:r>
          </a:p>
          <a:p>
            <a:pPr eaLnBrk="1" hangingPunct="1">
              <a:buClr>
                <a:srgbClr val="235AA6"/>
              </a:buClr>
              <a:buFont typeface="Wingdings" panose="05000000000000000000" pitchFamily="2" charset="2"/>
              <a:buChar char="Ø"/>
            </a:pPr>
            <a:r>
              <a:rPr lang="de-DE" altLang="de-DE" sz="2177" b="0"/>
              <a:t>Anknüpfungspunkt: Eingriffe in Natur und Landschaft (§ 14 BNatSchG)</a:t>
            </a:r>
          </a:p>
        </p:txBody>
      </p:sp>
    </p:spTree>
    <p:extLst>
      <p:ext uri="{BB962C8B-B14F-4D97-AF65-F5344CB8AC3E}">
        <p14:creationId xmlns:p14="http://schemas.microsoft.com/office/powerpoint/2010/main" val="1914538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582613"/>
            <a:ext cx="8963025" cy="6602412"/>
          </a:xfrm>
        </p:spPr>
        <p:txBody>
          <a:bodyPr>
            <a:noAutofit/>
          </a:bodyPr>
          <a:lstStyle/>
          <a:p>
            <a:pPr marL="0" indent="0">
              <a:buNone/>
            </a:pPr>
            <a:r>
              <a:rPr lang="de-DE" sz="2400" b="1" dirty="0" smtClean="0">
                <a:solidFill>
                  <a:srgbClr val="0070C0"/>
                </a:solidFill>
              </a:rPr>
              <a:t>Struktur und Aufbau des Rechts</a:t>
            </a:r>
          </a:p>
          <a:p>
            <a:pPr marL="0" indent="0">
              <a:buNone/>
            </a:pPr>
            <a:endParaRPr lang="de-DE" sz="2400" b="1" dirty="0"/>
          </a:p>
          <a:p>
            <a:pPr marL="0" indent="0">
              <a:buNone/>
            </a:pPr>
            <a:endParaRPr lang="de-DE" sz="2400" b="1" dirty="0"/>
          </a:p>
          <a:p>
            <a:pPr marL="0" indent="0">
              <a:buNone/>
            </a:pPr>
            <a:endParaRPr lang="de-DE" sz="2400" dirty="0"/>
          </a:p>
          <a:p>
            <a:pPr marL="0" indent="0">
              <a:buNone/>
            </a:pPr>
            <a:endParaRPr lang="de-DE" sz="2400" dirty="0"/>
          </a:p>
        </p:txBody>
      </p:sp>
      <p:graphicFrame>
        <p:nvGraphicFramePr>
          <p:cNvPr id="2" name="Diagramm 1"/>
          <p:cNvGraphicFramePr/>
          <p:nvPr>
            <p:extLst>
              <p:ext uri="{D42A27DB-BD31-4B8C-83A1-F6EECF244321}">
                <p14:modId xmlns:p14="http://schemas.microsoft.com/office/powerpoint/2010/main" val="2674631382"/>
              </p:ext>
            </p:extLst>
          </p:nvPr>
        </p:nvGraphicFramePr>
        <p:xfrm>
          <a:off x="381243" y="1122559"/>
          <a:ext cx="9289143" cy="5556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1446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582613"/>
            <a:ext cx="8963025" cy="6602412"/>
          </a:xfrm>
        </p:spPr>
        <p:txBody>
          <a:bodyPr>
            <a:noAutofit/>
          </a:bodyPr>
          <a:lstStyle/>
          <a:p>
            <a:pPr marL="0" indent="0">
              <a:buNone/>
            </a:pPr>
            <a:r>
              <a:rPr lang="de-DE" sz="2400" b="1" dirty="0" smtClean="0">
                <a:solidFill>
                  <a:srgbClr val="0070C0"/>
                </a:solidFill>
              </a:rPr>
              <a:t>Struktur und Aufbau des Rechts</a:t>
            </a:r>
          </a:p>
          <a:p>
            <a:pPr marL="0" indent="0">
              <a:buNone/>
            </a:pPr>
            <a:endParaRPr lang="de-DE" sz="2400" b="1" dirty="0"/>
          </a:p>
          <a:p>
            <a:pPr marL="0" indent="0">
              <a:buNone/>
            </a:pPr>
            <a:endParaRPr lang="de-DE" sz="2400" b="1" dirty="0"/>
          </a:p>
          <a:p>
            <a:pPr marL="0" indent="0">
              <a:buNone/>
            </a:pPr>
            <a:endParaRPr lang="de-DE" sz="2400" dirty="0"/>
          </a:p>
          <a:p>
            <a:pPr marL="0" indent="0">
              <a:buNone/>
            </a:pPr>
            <a:endParaRPr lang="de-DE" sz="2400" dirty="0"/>
          </a:p>
        </p:txBody>
      </p:sp>
      <p:sp>
        <p:nvSpPr>
          <p:cNvPr id="4" name="Textfeld 3"/>
          <p:cNvSpPr txBox="1"/>
          <p:nvPr/>
        </p:nvSpPr>
        <p:spPr>
          <a:xfrm>
            <a:off x="381243" y="1976846"/>
            <a:ext cx="3500846" cy="369332"/>
          </a:xfrm>
          <a:prstGeom prst="rect">
            <a:avLst/>
          </a:prstGeom>
          <a:noFill/>
        </p:spPr>
        <p:txBody>
          <a:bodyPr wrap="square" rtlCol="0">
            <a:spAutoFit/>
          </a:bodyPr>
          <a:lstStyle/>
          <a:p>
            <a:r>
              <a:rPr lang="de-DE" dirty="0" smtClean="0"/>
              <a:t>z.B. Genehmigungsbehörde</a:t>
            </a:r>
            <a:endParaRPr lang="de-DE" dirty="0"/>
          </a:p>
        </p:txBody>
      </p:sp>
      <p:sp>
        <p:nvSpPr>
          <p:cNvPr id="5" name="Rechteck 4"/>
          <p:cNvSpPr/>
          <p:nvPr/>
        </p:nvSpPr>
        <p:spPr>
          <a:xfrm>
            <a:off x="705395" y="1480457"/>
            <a:ext cx="1933302" cy="4963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Staat</a:t>
            </a:r>
            <a:endParaRPr lang="de-DE" dirty="0">
              <a:solidFill>
                <a:schemeClr val="tx1"/>
              </a:solidFill>
            </a:endParaRPr>
          </a:p>
        </p:txBody>
      </p:sp>
      <p:sp>
        <p:nvSpPr>
          <p:cNvPr id="6" name="Pfeil nach unten 5"/>
          <p:cNvSpPr/>
          <p:nvPr/>
        </p:nvSpPr>
        <p:spPr>
          <a:xfrm>
            <a:off x="1319349" y="2827746"/>
            <a:ext cx="705394" cy="108784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705395" y="4148965"/>
            <a:ext cx="1933302" cy="4963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Privatperson</a:t>
            </a:r>
            <a:endParaRPr lang="de-DE" dirty="0">
              <a:solidFill>
                <a:schemeClr val="tx1"/>
              </a:solidFill>
            </a:endParaRPr>
          </a:p>
        </p:txBody>
      </p:sp>
      <p:sp>
        <p:nvSpPr>
          <p:cNvPr id="8" name="Textfeld 7"/>
          <p:cNvSpPr txBox="1"/>
          <p:nvPr/>
        </p:nvSpPr>
        <p:spPr>
          <a:xfrm>
            <a:off x="381243" y="4694061"/>
            <a:ext cx="3500846" cy="369332"/>
          </a:xfrm>
          <a:prstGeom prst="rect">
            <a:avLst/>
          </a:prstGeom>
          <a:noFill/>
        </p:spPr>
        <p:txBody>
          <a:bodyPr wrap="square" rtlCol="0">
            <a:spAutoFit/>
          </a:bodyPr>
          <a:lstStyle/>
          <a:p>
            <a:r>
              <a:rPr lang="de-DE" dirty="0" smtClean="0"/>
              <a:t>z.B. Anlagenbetreiber</a:t>
            </a:r>
            <a:endParaRPr lang="de-DE" dirty="0"/>
          </a:p>
        </p:txBody>
      </p:sp>
      <p:sp>
        <p:nvSpPr>
          <p:cNvPr id="9" name="Geschweifte Klammer rechts 8"/>
          <p:cNvSpPr/>
          <p:nvPr/>
        </p:nvSpPr>
        <p:spPr>
          <a:xfrm>
            <a:off x="3291840" y="1728651"/>
            <a:ext cx="590249" cy="2791098"/>
          </a:xfrm>
          <a:prstGeom prst="rightBrace">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0" name="Rechteck 9"/>
          <p:cNvSpPr/>
          <p:nvPr/>
        </p:nvSpPr>
        <p:spPr>
          <a:xfrm>
            <a:off x="4182535" y="2876005"/>
            <a:ext cx="2270516" cy="4963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Öffentliches Recht</a:t>
            </a:r>
            <a:endParaRPr lang="de-DE" dirty="0">
              <a:solidFill>
                <a:schemeClr val="tx1"/>
              </a:solidFill>
            </a:endParaRPr>
          </a:p>
        </p:txBody>
      </p:sp>
      <p:sp>
        <p:nvSpPr>
          <p:cNvPr id="11" name="Textfeld 10"/>
          <p:cNvSpPr txBox="1"/>
          <p:nvPr/>
        </p:nvSpPr>
        <p:spPr>
          <a:xfrm>
            <a:off x="6583680" y="1854926"/>
            <a:ext cx="3413759" cy="2031325"/>
          </a:xfrm>
          <a:prstGeom prst="rect">
            <a:avLst/>
          </a:prstGeom>
          <a:noFill/>
        </p:spPr>
        <p:txBody>
          <a:bodyPr wrap="square" rtlCol="0">
            <a:spAutoFit/>
          </a:bodyPr>
          <a:lstStyle/>
          <a:p>
            <a:r>
              <a:rPr lang="de-DE" dirty="0" smtClean="0"/>
              <a:t>Der Bereich des öffentlichen Rechts regelt das Verhältnis zwischen </a:t>
            </a:r>
            <a:r>
              <a:rPr lang="de-DE" b="1" dirty="0" smtClean="0"/>
              <a:t>Staat</a:t>
            </a:r>
            <a:r>
              <a:rPr lang="de-DE" dirty="0" smtClean="0"/>
              <a:t> und </a:t>
            </a:r>
            <a:r>
              <a:rPr lang="de-DE" b="1" dirty="0" smtClean="0"/>
              <a:t>Privatpersonen</a:t>
            </a:r>
          </a:p>
          <a:p>
            <a:endParaRPr lang="de-DE" b="1" dirty="0"/>
          </a:p>
          <a:p>
            <a:pPr marL="285750" indent="-285750">
              <a:buFont typeface="Wingdings" panose="05000000000000000000" pitchFamily="2" charset="2"/>
              <a:buChar char="Ø"/>
            </a:pPr>
            <a:r>
              <a:rPr lang="de-DE" b="1" dirty="0" smtClean="0"/>
              <a:t>Über-/Unterordnungsverhältnis</a:t>
            </a:r>
          </a:p>
        </p:txBody>
      </p:sp>
    </p:spTree>
    <p:extLst>
      <p:ext uri="{BB962C8B-B14F-4D97-AF65-F5344CB8AC3E}">
        <p14:creationId xmlns:p14="http://schemas.microsoft.com/office/powerpoint/2010/main" val="2801788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582613"/>
            <a:ext cx="8963025" cy="6602412"/>
          </a:xfrm>
        </p:spPr>
        <p:txBody>
          <a:bodyPr>
            <a:noAutofit/>
          </a:bodyPr>
          <a:lstStyle/>
          <a:p>
            <a:pPr marL="0" indent="0">
              <a:buNone/>
            </a:pPr>
            <a:r>
              <a:rPr lang="de-DE" sz="2400" b="1" dirty="0" smtClean="0">
                <a:solidFill>
                  <a:srgbClr val="0070C0"/>
                </a:solidFill>
              </a:rPr>
              <a:t>Struktur und Aufbau des Rechts</a:t>
            </a:r>
          </a:p>
          <a:p>
            <a:pPr marL="0" indent="0">
              <a:buNone/>
            </a:pPr>
            <a:endParaRPr lang="de-DE" sz="2400" b="1" dirty="0"/>
          </a:p>
          <a:p>
            <a:pPr marL="0" indent="0">
              <a:buNone/>
            </a:pPr>
            <a:endParaRPr lang="de-DE" sz="2400" b="1" dirty="0"/>
          </a:p>
          <a:p>
            <a:pPr marL="0" indent="0">
              <a:buNone/>
            </a:pPr>
            <a:endParaRPr lang="de-DE" sz="2400" dirty="0"/>
          </a:p>
          <a:p>
            <a:pPr marL="0" indent="0">
              <a:buNone/>
            </a:pPr>
            <a:endParaRPr lang="de-DE" sz="2400" dirty="0"/>
          </a:p>
        </p:txBody>
      </p:sp>
      <p:sp>
        <p:nvSpPr>
          <p:cNvPr id="5" name="Rechteck 4"/>
          <p:cNvSpPr/>
          <p:nvPr/>
        </p:nvSpPr>
        <p:spPr>
          <a:xfrm>
            <a:off x="2515811" y="2767395"/>
            <a:ext cx="1933302" cy="4963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Zivilrecht</a:t>
            </a:r>
            <a:endParaRPr lang="de-DE" dirty="0">
              <a:solidFill>
                <a:schemeClr val="tx1"/>
              </a:solidFill>
            </a:endParaRPr>
          </a:p>
        </p:txBody>
      </p:sp>
      <p:sp>
        <p:nvSpPr>
          <p:cNvPr id="7" name="Rechteck 6"/>
          <p:cNvSpPr/>
          <p:nvPr/>
        </p:nvSpPr>
        <p:spPr>
          <a:xfrm>
            <a:off x="705395" y="4148965"/>
            <a:ext cx="1933302" cy="4963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Privatperson</a:t>
            </a:r>
            <a:endParaRPr lang="de-DE" dirty="0">
              <a:solidFill>
                <a:schemeClr val="tx1"/>
              </a:solidFill>
            </a:endParaRPr>
          </a:p>
        </p:txBody>
      </p:sp>
      <p:sp>
        <p:nvSpPr>
          <p:cNvPr id="9" name="Geschweifte Klammer rechts 8"/>
          <p:cNvSpPr/>
          <p:nvPr/>
        </p:nvSpPr>
        <p:spPr>
          <a:xfrm rot="16200000">
            <a:off x="3234025" y="2340935"/>
            <a:ext cx="590249" cy="2791098"/>
          </a:xfrm>
          <a:prstGeom prst="rightBrace">
            <a:avLst/>
          </a:prstGeom>
          <a:ln>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Textfeld 10"/>
          <p:cNvSpPr txBox="1"/>
          <p:nvPr/>
        </p:nvSpPr>
        <p:spPr>
          <a:xfrm>
            <a:off x="6583680" y="1854926"/>
            <a:ext cx="3413759" cy="2031325"/>
          </a:xfrm>
          <a:prstGeom prst="rect">
            <a:avLst/>
          </a:prstGeom>
          <a:noFill/>
        </p:spPr>
        <p:txBody>
          <a:bodyPr wrap="square" rtlCol="0">
            <a:spAutoFit/>
          </a:bodyPr>
          <a:lstStyle/>
          <a:p>
            <a:r>
              <a:rPr lang="de-DE" dirty="0" smtClean="0"/>
              <a:t>Der Bereich des Zivilrechts regelt das Verhältnis zwischen </a:t>
            </a:r>
            <a:r>
              <a:rPr lang="de-DE" b="1" dirty="0" smtClean="0"/>
              <a:t>Privatpersonen </a:t>
            </a:r>
            <a:r>
              <a:rPr lang="de-DE" dirty="0" smtClean="0"/>
              <a:t>(natürliche und juristische Personen z.B. GmbH) untereinander</a:t>
            </a:r>
          </a:p>
          <a:p>
            <a:endParaRPr lang="de-DE" b="1" dirty="0"/>
          </a:p>
          <a:p>
            <a:pPr marL="285750" indent="-285750">
              <a:buFont typeface="Wingdings" panose="05000000000000000000" pitchFamily="2" charset="2"/>
              <a:buChar char="Ø"/>
            </a:pPr>
            <a:r>
              <a:rPr lang="de-DE" b="1" dirty="0" smtClean="0"/>
              <a:t>Gleichordnungsverhältnis</a:t>
            </a:r>
          </a:p>
        </p:txBody>
      </p:sp>
      <p:sp>
        <p:nvSpPr>
          <p:cNvPr id="12" name="Rechteck 11"/>
          <p:cNvSpPr/>
          <p:nvPr/>
        </p:nvSpPr>
        <p:spPr>
          <a:xfrm>
            <a:off x="4266233" y="4148295"/>
            <a:ext cx="1933302" cy="4963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Privatperson</a:t>
            </a:r>
            <a:endParaRPr lang="de-DE" dirty="0">
              <a:solidFill>
                <a:schemeClr val="tx1"/>
              </a:solidFill>
            </a:endParaRPr>
          </a:p>
        </p:txBody>
      </p:sp>
      <p:sp>
        <p:nvSpPr>
          <p:cNvPr id="2" name="Pfeil nach links und rechts 1"/>
          <p:cNvSpPr/>
          <p:nvPr/>
        </p:nvSpPr>
        <p:spPr>
          <a:xfrm>
            <a:off x="2824482" y="4209184"/>
            <a:ext cx="1184366" cy="374610"/>
          </a:xfrm>
          <a:prstGeom prst="left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668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1310160" y="527260"/>
            <a:ext cx="1494000" cy="400110"/>
          </a:xfrm>
          <a:prstGeom prst="rect">
            <a:avLst/>
          </a:prstGeom>
        </p:spPr>
        <p:txBody>
          <a:bodyPr wrap="square">
            <a:spAutoFit/>
          </a:bodyPr>
          <a:lstStyle/>
          <a:p>
            <a:r>
              <a:rPr lang="de-DE" sz="2000" dirty="0">
                <a:solidFill>
                  <a:srgbClr val="0070C0"/>
                </a:solidFill>
              </a:rPr>
              <a:t>Hilfsmittel</a:t>
            </a:r>
          </a:p>
        </p:txBody>
      </p:sp>
      <p:pic>
        <p:nvPicPr>
          <p:cNvPr id="6" name="Grafik 5"/>
          <p:cNvPicPr>
            <a:picLocks noChangeAspect="1"/>
          </p:cNvPicPr>
          <p:nvPr/>
        </p:nvPicPr>
        <p:blipFill>
          <a:blip r:embed="rId2"/>
          <a:stretch>
            <a:fillRect/>
          </a:stretch>
        </p:blipFill>
        <p:spPr>
          <a:xfrm>
            <a:off x="3408045" y="1526177"/>
            <a:ext cx="2571750" cy="3962400"/>
          </a:xfrm>
          <a:prstGeom prst="rect">
            <a:avLst/>
          </a:prstGeom>
        </p:spPr>
      </p:pic>
    </p:spTree>
    <p:extLst>
      <p:ext uri="{BB962C8B-B14F-4D97-AF65-F5344CB8AC3E}">
        <p14:creationId xmlns:p14="http://schemas.microsoft.com/office/powerpoint/2010/main" val="1168749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591322"/>
            <a:ext cx="8963025" cy="6602412"/>
          </a:xfrm>
        </p:spPr>
        <p:txBody>
          <a:bodyPr>
            <a:noAutofit/>
          </a:bodyPr>
          <a:lstStyle/>
          <a:p>
            <a:pPr marL="0" indent="0">
              <a:buNone/>
            </a:pPr>
            <a:r>
              <a:rPr lang="de-DE" sz="2400" b="1" dirty="0" smtClean="0">
                <a:solidFill>
                  <a:srgbClr val="0070C0"/>
                </a:solidFill>
              </a:rPr>
              <a:t>Rechtsgebiete zur Regelung des Umweltrechts</a:t>
            </a:r>
          </a:p>
          <a:p>
            <a:pPr marL="0" indent="0">
              <a:buNone/>
            </a:pPr>
            <a:endParaRPr lang="de-DE" sz="2400" b="1" dirty="0"/>
          </a:p>
          <a:p>
            <a:pPr marL="0" indent="0">
              <a:buNone/>
            </a:pPr>
            <a:endParaRPr lang="de-DE" sz="2400" b="1" dirty="0"/>
          </a:p>
          <a:p>
            <a:pPr marL="0" indent="0">
              <a:buNone/>
            </a:pPr>
            <a:endParaRPr lang="de-DE" sz="2400" dirty="0"/>
          </a:p>
          <a:p>
            <a:pPr marL="0" indent="0">
              <a:buNone/>
            </a:pPr>
            <a:endParaRPr lang="de-DE" sz="2400" dirty="0"/>
          </a:p>
        </p:txBody>
      </p:sp>
      <p:graphicFrame>
        <p:nvGraphicFramePr>
          <p:cNvPr id="2" name="Diagramm 1"/>
          <p:cNvGraphicFramePr/>
          <p:nvPr>
            <p:extLst>
              <p:ext uri="{D42A27DB-BD31-4B8C-83A1-F6EECF244321}">
                <p14:modId xmlns:p14="http://schemas.microsoft.com/office/powerpoint/2010/main" val="3192586234"/>
              </p:ext>
            </p:extLst>
          </p:nvPr>
        </p:nvGraphicFramePr>
        <p:xfrm>
          <a:off x="381243" y="1105142"/>
          <a:ext cx="9289143" cy="5556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6914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582613"/>
            <a:ext cx="10496550" cy="6602412"/>
          </a:xfrm>
        </p:spPr>
        <p:txBody>
          <a:bodyPr>
            <a:noAutofit/>
          </a:bodyPr>
          <a:lstStyle/>
          <a:p>
            <a:pPr marL="0" indent="0">
              <a:buNone/>
            </a:pPr>
            <a:r>
              <a:rPr lang="de-DE" sz="2400" b="1" dirty="0" smtClean="0">
                <a:solidFill>
                  <a:srgbClr val="0070C0"/>
                </a:solidFill>
              </a:rPr>
              <a:t>Rechtsquellen des Umweltrechts</a:t>
            </a:r>
          </a:p>
          <a:p>
            <a:pPr marL="0" indent="0">
              <a:buNone/>
            </a:pPr>
            <a:endParaRPr lang="de-DE" sz="2400" b="1" dirty="0"/>
          </a:p>
          <a:p>
            <a:pPr>
              <a:buFont typeface="Wingdings" panose="05000000000000000000" pitchFamily="2" charset="2"/>
              <a:buChar char="Ø"/>
            </a:pPr>
            <a:r>
              <a:rPr lang="de-DE" sz="2400" b="0" dirty="0" smtClean="0"/>
              <a:t>Völkerrecht bzw. Völkervertragsrecht</a:t>
            </a:r>
          </a:p>
          <a:p>
            <a:pPr>
              <a:buFont typeface="Wingdings" panose="05000000000000000000" pitchFamily="2" charset="2"/>
              <a:buChar char="Ø"/>
            </a:pPr>
            <a:endParaRPr lang="de-DE" sz="2400" b="0" dirty="0"/>
          </a:p>
          <a:p>
            <a:pPr>
              <a:buFont typeface="Wingdings" panose="05000000000000000000" pitchFamily="2" charset="2"/>
              <a:buChar char="Ø"/>
            </a:pPr>
            <a:r>
              <a:rPr lang="de-DE" sz="2400" b="0" dirty="0" smtClean="0"/>
              <a:t>Regelt die Beziehungen zwischen Staaten bzw. zwischen Staaten und internationalen Organisationen</a:t>
            </a:r>
          </a:p>
          <a:p>
            <a:pPr>
              <a:buFont typeface="Wingdings" panose="05000000000000000000" pitchFamily="2" charset="2"/>
              <a:buChar char="Ø"/>
            </a:pPr>
            <a:endParaRPr lang="de-DE" sz="2400" b="0" dirty="0"/>
          </a:p>
          <a:p>
            <a:pPr>
              <a:buFont typeface="Wingdings" panose="05000000000000000000" pitchFamily="2" charset="2"/>
              <a:buChar char="Ø"/>
            </a:pPr>
            <a:r>
              <a:rPr lang="de-DE" sz="2400" b="0" dirty="0" smtClean="0"/>
              <a:t>Bindung nur zwischen den jeweiligen Vertragsparteien</a:t>
            </a:r>
          </a:p>
          <a:p>
            <a:pPr>
              <a:buFont typeface="Wingdings" panose="05000000000000000000" pitchFamily="2" charset="2"/>
              <a:buChar char="Ø"/>
            </a:pPr>
            <a:endParaRPr lang="de-DE" sz="2400" b="0" dirty="0"/>
          </a:p>
          <a:p>
            <a:pPr>
              <a:buFont typeface="Wingdings" panose="05000000000000000000" pitchFamily="2" charset="2"/>
              <a:buChar char="Ø"/>
            </a:pPr>
            <a:r>
              <a:rPr lang="de-DE" sz="2400" b="0" dirty="0" smtClean="0"/>
              <a:t>Einzelpersonen werden </a:t>
            </a:r>
            <a:r>
              <a:rPr lang="de-DE" sz="2400" b="0" dirty="0" err="1" smtClean="0"/>
              <a:t>grds</a:t>
            </a:r>
            <a:r>
              <a:rPr lang="de-DE" sz="2400" b="0" dirty="0" smtClean="0"/>
              <a:t>. Nicht berechtigt oder verpflichtet</a:t>
            </a:r>
          </a:p>
          <a:p>
            <a:pPr>
              <a:buFont typeface="Wingdings" panose="05000000000000000000" pitchFamily="2" charset="2"/>
              <a:buChar char="Ø"/>
            </a:pPr>
            <a:r>
              <a:rPr lang="de-DE" sz="2400" b="0" dirty="0" smtClean="0"/>
              <a:t>z.B. Kyoto-Protokoll vom 11.12.1997; Pariser Klimaschutzabkommen</a:t>
            </a:r>
          </a:p>
          <a:p>
            <a:pPr marL="0" indent="0">
              <a:buNone/>
            </a:pPr>
            <a:r>
              <a:rPr lang="de-DE" sz="2400" b="0" dirty="0" smtClean="0"/>
              <a:t>P Fehlende Sanktionsmechanismen</a:t>
            </a:r>
          </a:p>
          <a:p>
            <a:pPr marL="0" indent="0">
              <a:buNone/>
            </a:pPr>
            <a:endParaRPr lang="de-DE" sz="2400" b="1" dirty="0"/>
          </a:p>
          <a:p>
            <a:pPr marL="0" indent="0">
              <a:buNone/>
            </a:pPr>
            <a:endParaRPr lang="de-DE" sz="2400" b="1" dirty="0"/>
          </a:p>
          <a:p>
            <a:pPr marL="0" indent="0">
              <a:buNone/>
            </a:pPr>
            <a:endParaRPr lang="de-DE" sz="2400" dirty="0"/>
          </a:p>
          <a:p>
            <a:pPr marL="0" indent="0">
              <a:buNone/>
            </a:pPr>
            <a:endParaRPr lang="de-DE" sz="2400" dirty="0"/>
          </a:p>
        </p:txBody>
      </p:sp>
    </p:spTree>
    <p:extLst>
      <p:ext uri="{BB962C8B-B14F-4D97-AF65-F5344CB8AC3E}">
        <p14:creationId xmlns:p14="http://schemas.microsoft.com/office/powerpoint/2010/main" val="41148880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255588"/>
            <a:ext cx="10494963" cy="6602412"/>
          </a:xfrm>
        </p:spPr>
        <p:txBody>
          <a:bodyPr>
            <a:noAutofit/>
          </a:bodyPr>
          <a:lstStyle/>
          <a:p>
            <a:pPr>
              <a:buFont typeface="Wingdings" panose="05000000000000000000" pitchFamily="2" charset="2"/>
              <a:buChar char="Ø"/>
            </a:pPr>
            <a:endParaRPr lang="de-DE" sz="2400" b="1" dirty="0" smtClean="0"/>
          </a:p>
          <a:p>
            <a:pPr>
              <a:buFont typeface="Wingdings" panose="05000000000000000000" pitchFamily="2" charset="2"/>
              <a:buChar char="Ø"/>
            </a:pPr>
            <a:endParaRPr lang="de-DE" sz="2400" b="1" dirty="0" smtClean="0"/>
          </a:p>
          <a:p>
            <a:pPr marL="0" indent="0">
              <a:buNone/>
            </a:pPr>
            <a:endParaRPr lang="de-DE" sz="2400" b="1" dirty="0"/>
          </a:p>
          <a:p>
            <a:pPr marL="0" indent="0">
              <a:buNone/>
            </a:pPr>
            <a:endParaRPr lang="de-DE" sz="2400" b="1" dirty="0"/>
          </a:p>
          <a:p>
            <a:pPr marL="0" indent="0">
              <a:buNone/>
            </a:pPr>
            <a:endParaRPr lang="de-DE" sz="2400" dirty="0"/>
          </a:p>
          <a:p>
            <a:pPr marL="0" indent="0">
              <a:buNone/>
            </a:pPr>
            <a:r>
              <a:rPr lang="de-DE" sz="2400" dirty="0" smtClean="0"/>
              <a:t>Art. 6 EUV </a:t>
            </a:r>
            <a:r>
              <a:rPr lang="de-DE" sz="2400" dirty="0" err="1" smtClean="0"/>
              <a:t>i.V.m</a:t>
            </a:r>
            <a:r>
              <a:rPr lang="de-DE" sz="2400" dirty="0" smtClean="0"/>
              <a:t>. Art. 37 GR-Charta:</a:t>
            </a:r>
          </a:p>
          <a:p>
            <a:pPr marL="0" indent="0">
              <a:buNone/>
            </a:pPr>
            <a:r>
              <a:rPr lang="de-DE" sz="2400" b="1" dirty="0" smtClean="0">
                <a:solidFill>
                  <a:srgbClr val="333333"/>
                </a:solidFill>
                <a:latin typeface="Arial" panose="020B0604020202020204" pitchFamily="34" charset="0"/>
              </a:rPr>
              <a:t>Art</a:t>
            </a:r>
            <a:r>
              <a:rPr lang="de-DE" sz="2400" b="1" dirty="0">
                <a:solidFill>
                  <a:srgbClr val="333333"/>
                </a:solidFill>
                <a:latin typeface="Arial" panose="020B0604020202020204" pitchFamily="34" charset="0"/>
              </a:rPr>
              <a:t>. </a:t>
            </a:r>
            <a:r>
              <a:rPr lang="de-DE" sz="2400" b="1" dirty="0" smtClean="0">
                <a:solidFill>
                  <a:srgbClr val="333333"/>
                </a:solidFill>
                <a:latin typeface="Arial" panose="020B0604020202020204" pitchFamily="34" charset="0"/>
              </a:rPr>
              <a:t>37 Umweltschutz</a:t>
            </a:r>
            <a:endParaRPr lang="de-DE" sz="2400" b="1" dirty="0">
              <a:solidFill>
                <a:srgbClr val="333333"/>
              </a:solidFill>
              <a:latin typeface="Arial" panose="020B0604020202020204" pitchFamily="34" charset="0"/>
            </a:endParaRPr>
          </a:p>
          <a:p>
            <a:pPr marL="0" indent="0">
              <a:buNone/>
            </a:pPr>
            <a:r>
              <a:rPr lang="de-DE" sz="2400" i="1" dirty="0">
                <a:solidFill>
                  <a:srgbClr val="333333"/>
                </a:solidFill>
                <a:latin typeface="Verdana" panose="020B0604030504040204" pitchFamily="34" charset="0"/>
              </a:rPr>
              <a:t>Ein hohes Umweltschutzniveau und die Verbesserung der Umweltqualität müssen in die Politik der Union einbezogen und nach dem Grundsatz der nachhaltigen Entwicklung sichergestellt werden</a:t>
            </a:r>
            <a:r>
              <a:rPr lang="de-DE" sz="2400" i="1" dirty="0" smtClean="0">
                <a:solidFill>
                  <a:srgbClr val="333333"/>
                </a:solidFill>
                <a:latin typeface="Verdana" panose="020B0604030504040204" pitchFamily="34" charset="0"/>
              </a:rPr>
              <a:t>.</a:t>
            </a:r>
          </a:p>
          <a:p>
            <a:pPr marL="0" indent="0">
              <a:buNone/>
            </a:pPr>
            <a:endParaRPr lang="de-DE" sz="2400" i="1" dirty="0" smtClean="0">
              <a:solidFill>
                <a:srgbClr val="333333"/>
              </a:solidFill>
              <a:latin typeface="Verdana" panose="020B0604030504040204" pitchFamily="34" charset="0"/>
            </a:endParaRPr>
          </a:p>
          <a:p>
            <a:pPr>
              <a:buFont typeface="Wingdings" panose="05000000000000000000" pitchFamily="2" charset="2"/>
              <a:buChar char="Ø"/>
            </a:pPr>
            <a:r>
              <a:rPr lang="de-DE" sz="2400" i="1" dirty="0" smtClean="0">
                <a:solidFill>
                  <a:srgbClr val="333333"/>
                </a:solidFill>
                <a:latin typeface="Verdana" panose="020B0604030504040204" pitchFamily="34" charset="0"/>
              </a:rPr>
              <a:t>Verbesserung der Umweltqualität als Ziel der Unionspolitik</a:t>
            </a:r>
          </a:p>
          <a:p>
            <a:pPr marL="0" indent="0">
              <a:buNone/>
            </a:pPr>
            <a:endParaRPr lang="de-DE" sz="2400" i="1" dirty="0">
              <a:solidFill>
                <a:srgbClr val="333333"/>
              </a:solidFill>
              <a:latin typeface="Verdana" panose="020B0604030504040204" pitchFamily="34" charset="0"/>
            </a:endParaRPr>
          </a:p>
        </p:txBody>
      </p:sp>
      <p:graphicFrame>
        <p:nvGraphicFramePr>
          <p:cNvPr id="2" name="Diagramm 1"/>
          <p:cNvGraphicFramePr/>
          <p:nvPr>
            <p:extLst>
              <p:ext uri="{D42A27DB-BD31-4B8C-83A1-F6EECF244321}">
                <p14:modId xmlns:p14="http://schemas.microsoft.com/office/powerpoint/2010/main" val="226852893"/>
              </p:ext>
            </p:extLst>
          </p:nvPr>
        </p:nvGraphicFramePr>
        <p:xfrm>
          <a:off x="391886" y="501952"/>
          <a:ext cx="7602582" cy="1379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93852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255588"/>
            <a:ext cx="10494963" cy="6602412"/>
          </a:xfrm>
        </p:spPr>
        <p:txBody>
          <a:bodyPr>
            <a:noAutofit/>
          </a:bodyPr>
          <a:lstStyle/>
          <a:p>
            <a:pPr marL="0" indent="0">
              <a:buNone/>
            </a:pPr>
            <a:endParaRPr lang="de-DE" sz="2400" b="1" dirty="0"/>
          </a:p>
          <a:p>
            <a:pPr marL="0" indent="0">
              <a:buNone/>
            </a:pPr>
            <a:endParaRPr lang="de-DE" sz="2400" dirty="0"/>
          </a:p>
          <a:p>
            <a:pPr marL="0" indent="0">
              <a:buNone/>
            </a:pPr>
            <a:endParaRPr lang="de-DE" sz="2400" dirty="0" smtClean="0"/>
          </a:p>
          <a:p>
            <a:pPr marL="0" indent="0">
              <a:buNone/>
            </a:pPr>
            <a:endParaRPr lang="de-DE" sz="2400" dirty="0"/>
          </a:p>
          <a:p>
            <a:pPr marL="0" indent="0">
              <a:buNone/>
            </a:pPr>
            <a:endParaRPr lang="de-DE" sz="2400" dirty="0" smtClean="0"/>
          </a:p>
          <a:p>
            <a:pPr>
              <a:buFont typeface="Wingdings" panose="05000000000000000000" pitchFamily="2" charset="2"/>
              <a:buChar char="Ø"/>
            </a:pPr>
            <a:r>
              <a:rPr lang="de-DE" sz="2400" dirty="0" smtClean="0"/>
              <a:t>Ziele gem. Art. 191 AEUV</a:t>
            </a:r>
          </a:p>
          <a:p>
            <a:pPr marL="0" indent="0">
              <a:buNone/>
            </a:pPr>
            <a:r>
              <a:rPr lang="de-DE" sz="2400" i="1" dirty="0" smtClean="0"/>
              <a:t>(</a:t>
            </a:r>
            <a:r>
              <a:rPr lang="de-DE" sz="2400" i="1" dirty="0"/>
              <a:t>1) Die Umweltpolitik der Union trägt zur Verfolgung der nachstehenden Ziele bei:</a:t>
            </a:r>
          </a:p>
          <a:p>
            <a:pPr>
              <a:buFontTx/>
              <a:buChar char="-"/>
            </a:pPr>
            <a:r>
              <a:rPr lang="de-DE" sz="2400" i="1" dirty="0" smtClean="0"/>
              <a:t>Erhaltung </a:t>
            </a:r>
            <a:r>
              <a:rPr lang="de-DE" sz="2400" i="1" dirty="0"/>
              <a:t>und Schutz der Umwelt sowie Verbesserung ihrer Qualität</a:t>
            </a:r>
            <a:r>
              <a:rPr lang="de-DE" sz="2400" i="1" dirty="0" smtClean="0"/>
              <a:t>;</a:t>
            </a:r>
          </a:p>
          <a:p>
            <a:pPr>
              <a:buFontTx/>
              <a:buChar char="-"/>
            </a:pPr>
            <a:r>
              <a:rPr lang="de-DE" sz="2400" i="1" dirty="0" smtClean="0"/>
              <a:t>Schutz </a:t>
            </a:r>
            <a:r>
              <a:rPr lang="de-DE" sz="2400" i="1" dirty="0"/>
              <a:t>der menschlichen Gesundheit</a:t>
            </a:r>
            <a:r>
              <a:rPr lang="de-DE" sz="2400" i="1" dirty="0" smtClean="0"/>
              <a:t>;</a:t>
            </a:r>
          </a:p>
          <a:p>
            <a:pPr marL="0" indent="0">
              <a:buNone/>
            </a:pPr>
            <a:r>
              <a:rPr lang="de-DE" sz="2400" i="1" dirty="0" smtClean="0"/>
              <a:t>-</a:t>
            </a:r>
            <a:r>
              <a:rPr lang="de-DE" sz="2400" i="1" dirty="0"/>
              <a:t>	umsichtige und rationelle Verwendung der natürlichen Ressourcen;</a:t>
            </a:r>
          </a:p>
          <a:p>
            <a:pPr marL="0" indent="0">
              <a:buNone/>
            </a:pPr>
            <a:r>
              <a:rPr lang="de-DE" sz="2400" i="1" dirty="0"/>
              <a:t>-	Förderung von Maßnahmen auf internationaler Ebene zur Bewältigung regionaler oder globaler Umweltprobleme und insbesondere zur Bekämpfung des Klimawandel</a:t>
            </a:r>
          </a:p>
        </p:txBody>
      </p:sp>
      <p:graphicFrame>
        <p:nvGraphicFramePr>
          <p:cNvPr id="2" name="Diagramm 1"/>
          <p:cNvGraphicFramePr/>
          <p:nvPr>
            <p:extLst>
              <p:ext uri="{D42A27DB-BD31-4B8C-83A1-F6EECF244321}">
                <p14:modId xmlns:p14="http://schemas.microsoft.com/office/powerpoint/2010/main" val="3198477253"/>
              </p:ext>
            </p:extLst>
          </p:nvPr>
        </p:nvGraphicFramePr>
        <p:xfrm>
          <a:off x="679269" y="510661"/>
          <a:ext cx="7602582" cy="1379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36091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156754" y="1257074"/>
            <a:ext cx="10494963" cy="6602412"/>
          </a:xfrm>
        </p:spPr>
        <p:txBody>
          <a:bodyPr>
            <a:noAutofit/>
          </a:bodyPr>
          <a:lstStyle/>
          <a:p>
            <a:pPr marL="0" indent="0">
              <a:buNone/>
            </a:pPr>
            <a:endParaRPr lang="de-DE" sz="2400" b="1" dirty="0"/>
          </a:p>
          <a:p>
            <a:pPr marL="0" indent="0">
              <a:buNone/>
            </a:pPr>
            <a:endParaRPr lang="de-DE" sz="2400" dirty="0"/>
          </a:p>
          <a:p>
            <a:pPr marL="0" indent="0">
              <a:buNone/>
            </a:pPr>
            <a:endParaRPr lang="de-DE" sz="2400" dirty="0" smtClean="0"/>
          </a:p>
          <a:p>
            <a:pPr marL="342900" indent="-342900">
              <a:buFont typeface="Wingdings" panose="05000000000000000000" pitchFamily="2" charset="2"/>
              <a:buChar char="Ø"/>
            </a:pPr>
            <a:r>
              <a:rPr lang="de-DE" sz="2400" b="1" dirty="0" smtClean="0"/>
              <a:t>Verordnungen</a:t>
            </a:r>
            <a:r>
              <a:rPr lang="de-DE" sz="2400" dirty="0" smtClean="0"/>
              <a:t> (z.B. Nr. 1013/2006 v. 14.06.2006 über die Verbringung von Abfällen), </a:t>
            </a:r>
            <a:r>
              <a:rPr lang="de-DE" sz="2400" b="1" dirty="0" smtClean="0"/>
              <a:t>Richtlinien</a:t>
            </a:r>
            <a:r>
              <a:rPr lang="de-DE" sz="2400" dirty="0" smtClean="0"/>
              <a:t> (z.B. Umwelthaftungsrichtlinie v. 21.04.2004; Wasserrahmenrichtlinie 2000/60/EG), Beschlüsse, Empfehlungen, Stellungnahmen</a:t>
            </a:r>
          </a:p>
        </p:txBody>
      </p:sp>
      <p:graphicFrame>
        <p:nvGraphicFramePr>
          <p:cNvPr id="2" name="Diagramm 1"/>
          <p:cNvGraphicFramePr/>
          <p:nvPr>
            <p:extLst>
              <p:ext uri="{D42A27DB-BD31-4B8C-83A1-F6EECF244321}">
                <p14:modId xmlns:p14="http://schemas.microsoft.com/office/powerpoint/2010/main" val="2114313566"/>
              </p:ext>
            </p:extLst>
          </p:nvPr>
        </p:nvGraphicFramePr>
        <p:xfrm>
          <a:off x="1010195" y="449701"/>
          <a:ext cx="7602582" cy="1379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1185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255588"/>
            <a:ext cx="10494963" cy="6602412"/>
          </a:xfrm>
        </p:spPr>
        <p:txBody>
          <a:bodyPr>
            <a:noAutofit/>
          </a:bodyPr>
          <a:lstStyle/>
          <a:p>
            <a:pPr marL="0" indent="0">
              <a:buNone/>
            </a:pPr>
            <a:endParaRPr lang="de-DE" sz="2400" b="1" dirty="0"/>
          </a:p>
          <a:p>
            <a:pPr marL="0" indent="0">
              <a:buNone/>
            </a:pPr>
            <a:endParaRPr lang="de-DE" sz="2400" dirty="0"/>
          </a:p>
          <a:p>
            <a:pPr marL="0" indent="0">
              <a:buNone/>
            </a:pPr>
            <a:endParaRPr lang="de-DE" sz="2400" dirty="0" smtClean="0"/>
          </a:p>
          <a:p>
            <a:pPr marL="0" indent="0">
              <a:buNone/>
            </a:pPr>
            <a:endParaRPr lang="de-DE" sz="2400" dirty="0"/>
          </a:p>
          <a:p>
            <a:pPr marL="0" indent="0">
              <a:buNone/>
            </a:pPr>
            <a:endParaRPr lang="de-DE" sz="2400" dirty="0" smtClean="0"/>
          </a:p>
          <a:p>
            <a:pPr marL="0" indent="0">
              <a:buNone/>
            </a:pPr>
            <a:endParaRPr lang="de-DE" sz="2400" dirty="0" smtClean="0"/>
          </a:p>
          <a:p>
            <a:r>
              <a:rPr lang="de-DE" sz="2400" b="1" dirty="0" smtClean="0"/>
              <a:t>Art. 20 a GG</a:t>
            </a:r>
          </a:p>
          <a:p>
            <a:pPr marL="0" indent="0">
              <a:buNone/>
            </a:pPr>
            <a:r>
              <a:rPr lang="de-DE" sz="2400" i="1" dirty="0">
                <a:solidFill>
                  <a:srgbClr val="000000"/>
                </a:solidFill>
                <a:latin typeface="Arial" panose="020B0604020202020204" pitchFamily="34" charset="0"/>
              </a:rPr>
              <a:t>Der Staat schützt auch in </a:t>
            </a:r>
            <a:r>
              <a:rPr lang="de-DE" sz="2400" i="1" dirty="0">
                <a:solidFill>
                  <a:schemeClr val="accent2"/>
                </a:solidFill>
                <a:latin typeface="Arial" panose="020B0604020202020204" pitchFamily="34" charset="0"/>
              </a:rPr>
              <a:t>Verantwortung für die künftigen Generationen </a:t>
            </a:r>
            <a:r>
              <a:rPr lang="de-DE" sz="2400" i="1" dirty="0">
                <a:solidFill>
                  <a:srgbClr val="000000"/>
                </a:solidFill>
                <a:latin typeface="Arial" panose="020B0604020202020204" pitchFamily="34" charset="0"/>
              </a:rPr>
              <a:t>die </a:t>
            </a:r>
            <a:r>
              <a:rPr lang="de-DE" sz="2400" i="1" dirty="0">
                <a:solidFill>
                  <a:schemeClr val="accent2"/>
                </a:solidFill>
                <a:latin typeface="Arial" panose="020B0604020202020204" pitchFamily="34" charset="0"/>
              </a:rPr>
              <a:t>natürlichen Lebensgrundlagen </a:t>
            </a:r>
            <a:r>
              <a:rPr lang="de-DE" sz="2400" i="1" dirty="0">
                <a:solidFill>
                  <a:srgbClr val="000000"/>
                </a:solidFill>
                <a:latin typeface="Arial" panose="020B0604020202020204" pitchFamily="34" charset="0"/>
              </a:rPr>
              <a:t>und die Tiere im Rahmen der verfassungsmäßigen Ordnung durch die Gesetzgebung und nach Maßgabe von Gesetz und Recht durch die vollziehende Gewalt und die Rechtsprechung.</a:t>
            </a:r>
            <a:endParaRPr lang="de-DE" sz="2400" i="1" dirty="0"/>
          </a:p>
          <a:p>
            <a:pPr marL="0" indent="0">
              <a:buNone/>
            </a:pPr>
            <a:endParaRPr lang="de-DE" sz="2400" b="1" i="1" dirty="0" smtClean="0"/>
          </a:p>
          <a:p>
            <a:pPr marL="0" indent="0">
              <a:buNone/>
            </a:pPr>
            <a:r>
              <a:rPr lang="de-DE" sz="2400" b="1" dirty="0" smtClean="0"/>
              <a:t>20 a GG als Staatszielbestimmung:</a:t>
            </a:r>
          </a:p>
          <a:p>
            <a:pPr>
              <a:buFont typeface="Wingdings" panose="05000000000000000000" pitchFamily="2" charset="2"/>
              <a:buChar char="Ø"/>
            </a:pPr>
            <a:r>
              <a:rPr lang="de-DE" sz="2400" dirty="0" smtClean="0"/>
              <a:t>Staatsgewalt ist verpflichtet, Handeln danach auszurichten</a:t>
            </a:r>
          </a:p>
          <a:p>
            <a:pPr>
              <a:buFont typeface="Wingdings" panose="05000000000000000000" pitchFamily="2" charset="2"/>
              <a:buChar char="Ø"/>
            </a:pPr>
            <a:r>
              <a:rPr lang="de-DE" sz="2400" dirty="0" smtClean="0"/>
              <a:t>Kein Rechtsschutz des Einzelnen</a:t>
            </a:r>
          </a:p>
        </p:txBody>
      </p:sp>
      <p:graphicFrame>
        <p:nvGraphicFramePr>
          <p:cNvPr id="2" name="Diagramm 1"/>
          <p:cNvGraphicFramePr/>
          <p:nvPr>
            <p:extLst>
              <p:ext uri="{D42A27DB-BD31-4B8C-83A1-F6EECF244321}">
                <p14:modId xmlns:p14="http://schemas.microsoft.com/office/powerpoint/2010/main" val="974914405"/>
              </p:ext>
            </p:extLst>
          </p:nvPr>
        </p:nvGraphicFramePr>
        <p:xfrm>
          <a:off x="1123407" y="519370"/>
          <a:ext cx="7602582" cy="1379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9488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255588"/>
            <a:ext cx="10496550" cy="6602412"/>
          </a:xfrm>
        </p:spPr>
        <p:txBody>
          <a:bodyPr>
            <a:noAutofit/>
          </a:bodyPr>
          <a:lstStyle/>
          <a:p>
            <a:pPr marL="0" indent="0">
              <a:buNone/>
            </a:pPr>
            <a:endParaRPr lang="de-DE" sz="2400" b="1" dirty="0"/>
          </a:p>
          <a:p>
            <a:pPr marL="0" indent="0">
              <a:buNone/>
            </a:pPr>
            <a:endParaRPr lang="de-DE" sz="2400" dirty="0"/>
          </a:p>
          <a:p>
            <a:pPr marL="0" indent="0">
              <a:buNone/>
            </a:pPr>
            <a:endParaRPr lang="de-DE" sz="2400" dirty="0">
              <a:solidFill>
                <a:srgbClr val="000000"/>
              </a:solidFill>
              <a:latin typeface="Arial" panose="020B0604020202020204" pitchFamily="34" charset="0"/>
            </a:endParaRPr>
          </a:p>
          <a:p>
            <a:pPr marL="0" indent="0">
              <a:buNone/>
            </a:pPr>
            <a:endParaRPr lang="de-DE" sz="2400" dirty="0" smtClean="0"/>
          </a:p>
        </p:txBody>
      </p:sp>
      <p:graphicFrame>
        <p:nvGraphicFramePr>
          <p:cNvPr id="2" name="Diagramm 1"/>
          <p:cNvGraphicFramePr/>
          <p:nvPr>
            <p:extLst>
              <p:ext uri="{D42A27DB-BD31-4B8C-83A1-F6EECF244321}">
                <p14:modId xmlns:p14="http://schemas.microsoft.com/office/powerpoint/2010/main" val="2964518793"/>
              </p:ext>
            </p:extLst>
          </p:nvPr>
        </p:nvGraphicFramePr>
        <p:xfrm>
          <a:off x="494453" y="988061"/>
          <a:ext cx="7602582" cy="849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hteck 3"/>
          <p:cNvSpPr/>
          <p:nvPr/>
        </p:nvSpPr>
        <p:spPr>
          <a:xfrm>
            <a:off x="494453" y="1741913"/>
            <a:ext cx="7280365" cy="5211683"/>
          </a:xfrm>
          <a:prstGeom prst="rect">
            <a:avLst/>
          </a:prstGeom>
        </p:spPr>
        <p:txBody>
          <a:bodyPr wrap="square">
            <a:spAutoFit/>
          </a:bodyPr>
          <a:lstStyle/>
          <a:p>
            <a:pPr lvl="0">
              <a:spcBef>
                <a:spcPts val="1000"/>
              </a:spcBef>
              <a:buClr>
                <a:srgbClr val="90C226"/>
              </a:buClr>
              <a:buSzPct val="80000"/>
            </a:pPr>
            <a:endParaRPr lang="de-DE" sz="1600" b="1" dirty="0" smtClean="0">
              <a:solidFill>
                <a:srgbClr val="000000"/>
              </a:solidFill>
              <a:latin typeface="Arial" panose="020B0604020202020204" pitchFamily="34" charset="0"/>
            </a:endParaRPr>
          </a:p>
          <a:p>
            <a:pPr lvl="0">
              <a:spcBef>
                <a:spcPts val="1000"/>
              </a:spcBef>
              <a:buClr>
                <a:srgbClr val="90C226"/>
              </a:buClr>
              <a:buSzPct val="80000"/>
            </a:pPr>
            <a:r>
              <a:rPr lang="de-DE" b="1" dirty="0" smtClean="0">
                <a:solidFill>
                  <a:srgbClr val="000000"/>
                </a:solidFill>
                <a:latin typeface="Arial" panose="020B0604020202020204" pitchFamily="34" charset="0"/>
              </a:rPr>
              <a:t>Anthropozentrischer Umweltschutz als Ausfluss grundrechtlicher Individualrechte</a:t>
            </a:r>
            <a:endParaRPr lang="de-DE" b="1" dirty="0">
              <a:solidFill>
                <a:srgbClr val="000000"/>
              </a:solidFill>
              <a:latin typeface="Arial" panose="020B0604020202020204" pitchFamily="34" charset="0"/>
            </a:endParaRPr>
          </a:p>
          <a:p>
            <a:pPr lvl="0">
              <a:spcBef>
                <a:spcPts val="1000"/>
              </a:spcBef>
              <a:buClr>
                <a:srgbClr val="90C226"/>
              </a:buClr>
              <a:buSzPct val="80000"/>
            </a:pPr>
            <a:r>
              <a:rPr lang="de-DE" b="1" dirty="0" smtClean="0">
                <a:solidFill>
                  <a:srgbClr val="000000"/>
                </a:solidFill>
                <a:latin typeface="Arial" panose="020B0604020202020204" pitchFamily="34" charset="0"/>
              </a:rPr>
              <a:t>Art</a:t>
            </a:r>
            <a:r>
              <a:rPr lang="de-DE" b="1" dirty="0">
                <a:solidFill>
                  <a:srgbClr val="000000"/>
                </a:solidFill>
                <a:latin typeface="Arial" panose="020B0604020202020204" pitchFamily="34" charset="0"/>
              </a:rPr>
              <a:t>. 12 GG</a:t>
            </a:r>
            <a:r>
              <a:rPr lang="de-DE" dirty="0">
                <a:solidFill>
                  <a:srgbClr val="000000"/>
                </a:solidFill>
                <a:latin typeface="Arial" panose="020B0604020202020204" pitchFamily="34" charset="0"/>
              </a:rPr>
              <a:t>:</a:t>
            </a:r>
          </a:p>
          <a:p>
            <a:pPr lvl="0">
              <a:spcBef>
                <a:spcPts val="1000"/>
              </a:spcBef>
              <a:buClr>
                <a:srgbClr val="90C226"/>
              </a:buClr>
              <a:buSzPct val="80000"/>
            </a:pPr>
            <a:r>
              <a:rPr lang="de-DE" dirty="0" smtClean="0">
                <a:solidFill>
                  <a:schemeClr val="accent2"/>
                </a:solidFill>
                <a:latin typeface="Arial" panose="020B0604020202020204" pitchFamily="34" charset="0"/>
              </a:rPr>
              <a:t>(1) Jeder </a:t>
            </a:r>
            <a:r>
              <a:rPr lang="de-DE" dirty="0">
                <a:solidFill>
                  <a:schemeClr val="accent2"/>
                </a:solidFill>
                <a:latin typeface="Arial" panose="020B0604020202020204" pitchFamily="34" charset="0"/>
              </a:rPr>
              <a:t>hat das Recht auf die freie Entfaltung seiner Persönlichkeit</a:t>
            </a:r>
            <a:r>
              <a:rPr lang="de-DE" dirty="0">
                <a:solidFill>
                  <a:srgbClr val="000000"/>
                </a:solidFill>
                <a:latin typeface="Arial" panose="020B0604020202020204" pitchFamily="34" charset="0"/>
              </a:rPr>
              <a:t>, soweit er nicht die Rechte anderer verletzt und nicht gegen die verfassungsmäßige Ordnung oder das Sittengesetz verstößt.</a:t>
            </a:r>
          </a:p>
          <a:p>
            <a:pPr lvl="0">
              <a:spcBef>
                <a:spcPts val="1000"/>
              </a:spcBef>
              <a:buClr>
                <a:srgbClr val="90C226"/>
              </a:buClr>
              <a:buSzPct val="80000"/>
            </a:pPr>
            <a:r>
              <a:rPr lang="de-DE" dirty="0">
                <a:solidFill>
                  <a:schemeClr val="accent2"/>
                </a:solidFill>
                <a:latin typeface="Arial" panose="020B0604020202020204" pitchFamily="34" charset="0"/>
              </a:rPr>
              <a:t>(2) Jeder hat das Recht auf Leben und körperliche Unversehrtheit</a:t>
            </a:r>
            <a:r>
              <a:rPr lang="de-DE" dirty="0">
                <a:solidFill>
                  <a:srgbClr val="000000"/>
                </a:solidFill>
                <a:latin typeface="Arial" panose="020B0604020202020204" pitchFamily="34" charset="0"/>
              </a:rPr>
              <a:t>. Die Freiheit der Person ist unverletzlich. In diese Rechte darf nur auf Grund eines Gesetzes eingegriffen werden.</a:t>
            </a:r>
          </a:p>
          <a:p>
            <a:pPr lvl="0">
              <a:spcBef>
                <a:spcPts val="1000"/>
              </a:spcBef>
              <a:buClr>
                <a:srgbClr val="90C226"/>
              </a:buClr>
              <a:buSzPct val="80000"/>
            </a:pPr>
            <a:endParaRPr lang="de-DE" dirty="0">
              <a:solidFill>
                <a:srgbClr val="000000"/>
              </a:solidFill>
              <a:latin typeface="Arial" panose="020B0604020202020204" pitchFamily="34" charset="0"/>
            </a:endParaRPr>
          </a:p>
          <a:p>
            <a:pPr lvl="0">
              <a:spcBef>
                <a:spcPts val="1000"/>
              </a:spcBef>
              <a:buClr>
                <a:srgbClr val="90C226"/>
              </a:buClr>
              <a:buSzPct val="80000"/>
            </a:pPr>
            <a:r>
              <a:rPr lang="de-DE" b="1" dirty="0">
                <a:solidFill>
                  <a:srgbClr val="000000"/>
                </a:solidFill>
                <a:latin typeface="Arial" panose="020B0604020202020204" pitchFamily="34" charset="0"/>
              </a:rPr>
              <a:t>Art. 14 GG</a:t>
            </a:r>
            <a:r>
              <a:rPr lang="de-DE" dirty="0">
                <a:solidFill>
                  <a:srgbClr val="000000"/>
                </a:solidFill>
                <a:latin typeface="Arial" panose="020B0604020202020204" pitchFamily="34" charset="0"/>
              </a:rPr>
              <a:t>:</a:t>
            </a:r>
          </a:p>
          <a:p>
            <a:pPr lvl="0">
              <a:spcBef>
                <a:spcPts val="1000"/>
              </a:spcBef>
              <a:buClr>
                <a:srgbClr val="90C226"/>
              </a:buClr>
              <a:buSzPct val="80000"/>
            </a:pPr>
            <a:r>
              <a:rPr lang="de-DE" dirty="0">
                <a:solidFill>
                  <a:srgbClr val="000000"/>
                </a:solidFill>
                <a:latin typeface="Arial" panose="020B0604020202020204" pitchFamily="34" charset="0"/>
              </a:rPr>
              <a:t>(1) Das </a:t>
            </a:r>
            <a:r>
              <a:rPr lang="de-DE" dirty="0">
                <a:solidFill>
                  <a:schemeClr val="accent2"/>
                </a:solidFill>
                <a:latin typeface="Arial" panose="020B0604020202020204" pitchFamily="34" charset="0"/>
              </a:rPr>
              <a:t>Eigentum</a:t>
            </a:r>
            <a:r>
              <a:rPr lang="de-DE" dirty="0">
                <a:solidFill>
                  <a:srgbClr val="000000"/>
                </a:solidFill>
                <a:latin typeface="Arial" panose="020B0604020202020204" pitchFamily="34" charset="0"/>
              </a:rPr>
              <a:t> und das Erbrecht werden gewährleistet. Inhalt und Schranken werden durch die Gesetze bestimmt</a:t>
            </a:r>
            <a:r>
              <a:rPr lang="de-DE" dirty="0" smtClean="0">
                <a:solidFill>
                  <a:srgbClr val="000000"/>
                </a:solidFill>
                <a:latin typeface="Arial" panose="020B0604020202020204" pitchFamily="34" charset="0"/>
              </a:rPr>
              <a:t>.</a:t>
            </a:r>
          </a:p>
          <a:p>
            <a:pPr marL="342900" lvl="0" indent="-342900">
              <a:spcBef>
                <a:spcPts val="1000"/>
              </a:spcBef>
              <a:buClr>
                <a:srgbClr val="90C226"/>
              </a:buClr>
              <a:buSzPct val="80000"/>
              <a:buFont typeface="Wingdings 3" charset="2"/>
              <a:buChar char=""/>
            </a:pPr>
            <a:endParaRPr lang="de-DE" sz="16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4726063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255588"/>
            <a:ext cx="10496550" cy="6602412"/>
          </a:xfrm>
        </p:spPr>
        <p:txBody>
          <a:bodyPr>
            <a:noAutofit/>
          </a:bodyPr>
          <a:lstStyle/>
          <a:p>
            <a:pPr marL="0" indent="0">
              <a:buNone/>
            </a:pPr>
            <a:endParaRPr lang="de-DE" sz="2400" b="1" dirty="0"/>
          </a:p>
          <a:p>
            <a:pPr marL="0" indent="0">
              <a:buNone/>
            </a:pPr>
            <a:endParaRPr lang="de-DE" sz="2400" dirty="0"/>
          </a:p>
          <a:p>
            <a:pPr marL="0" indent="0">
              <a:buNone/>
            </a:pPr>
            <a:endParaRPr lang="de-DE" sz="2400" dirty="0">
              <a:solidFill>
                <a:srgbClr val="000000"/>
              </a:solidFill>
              <a:latin typeface="Arial" panose="020B0604020202020204" pitchFamily="34" charset="0"/>
            </a:endParaRPr>
          </a:p>
          <a:p>
            <a:pPr marL="0" indent="0">
              <a:buNone/>
            </a:pPr>
            <a:endParaRPr lang="de-DE" sz="2400" dirty="0" smtClean="0"/>
          </a:p>
        </p:txBody>
      </p:sp>
      <p:graphicFrame>
        <p:nvGraphicFramePr>
          <p:cNvPr id="5" name="Diagramm 4"/>
          <p:cNvGraphicFramePr/>
          <p:nvPr>
            <p:extLst>
              <p:ext uri="{D42A27DB-BD31-4B8C-83A1-F6EECF244321}">
                <p14:modId xmlns:p14="http://schemas.microsoft.com/office/powerpoint/2010/main" val="3472932810"/>
              </p:ext>
            </p:extLst>
          </p:nvPr>
        </p:nvGraphicFramePr>
        <p:xfrm>
          <a:off x="764418" y="726804"/>
          <a:ext cx="7602582" cy="849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feld 8"/>
          <p:cNvSpPr txBox="1"/>
          <p:nvPr/>
        </p:nvSpPr>
        <p:spPr>
          <a:xfrm>
            <a:off x="468327" y="1489166"/>
            <a:ext cx="7412930" cy="4108817"/>
          </a:xfrm>
          <a:prstGeom prst="rect">
            <a:avLst/>
          </a:prstGeom>
          <a:noFill/>
        </p:spPr>
        <p:txBody>
          <a:bodyPr wrap="square" rtlCol="0">
            <a:spAutoFit/>
          </a:bodyPr>
          <a:lstStyle/>
          <a:p>
            <a:pPr>
              <a:lnSpc>
                <a:spcPct val="150000"/>
              </a:lnSpc>
            </a:pPr>
            <a:endParaRPr lang="de-DE" dirty="0"/>
          </a:p>
          <a:p>
            <a:pPr marL="285750" indent="-285750">
              <a:lnSpc>
                <a:spcPct val="150000"/>
              </a:lnSpc>
              <a:buFont typeface="Wingdings" panose="05000000000000000000" pitchFamily="2" charset="2"/>
              <a:buChar char="Ø"/>
            </a:pPr>
            <a:r>
              <a:rPr lang="de-DE" dirty="0" smtClean="0"/>
              <a:t>Klimaschutzgesetz verpflichtet dazu, Treibhausemissionen bis 2030 um 55 % </a:t>
            </a:r>
            <a:r>
              <a:rPr lang="de-DE" dirty="0" err="1" smtClean="0"/>
              <a:t>ggü</a:t>
            </a:r>
            <a:r>
              <a:rPr lang="de-DE" dirty="0" smtClean="0"/>
              <a:t>. 1990 zu senken</a:t>
            </a:r>
          </a:p>
          <a:p>
            <a:pPr marL="285750" indent="-285750">
              <a:lnSpc>
                <a:spcPct val="150000"/>
              </a:lnSpc>
              <a:buFont typeface="Wingdings" panose="05000000000000000000" pitchFamily="2" charset="2"/>
              <a:buChar char="Ø"/>
            </a:pPr>
            <a:r>
              <a:rPr lang="de-DE" dirty="0">
                <a:solidFill>
                  <a:schemeClr val="accent2"/>
                </a:solidFill>
              </a:rPr>
              <a:t>BVerfG: Klimaschutzgesetz teilweise verfassungswidrig</a:t>
            </a:r>
          </a:p>
          <a:p>
            <a:pPr marL="285750" indent="-285750">
              <a:lnSpc>
                <a:spcPct val="150000"/>
              </a:lnSpc>
              <a:buFont typeface="Wingdings" panose="05000000000000000000" pitchFamily="2" charset="2"/>
              <a:buChar char="Ø"/>
            </a:pPr>
            <a:r>
              <a:rPr lang="de-DE" dirty="0" smtClean="0"/>
              <a:t>Grund: Vorschriften verschieben Emissionslasten auf zukünftige Zeiträume-&gt; Ziel Pariser Klimakonferenz Erderwärmung auf 1,5 % zu senken-&gt; Zeiten der Umsetzung zur Erreichung werden immer kürzer</a:t>
            </a:r>
          </a:p>
          <a:p>
            <a:pPr marL="285750" indent="-285750">
              <a:lnSpc>
                <a:spcPct val="150000"/>
              </a:lnSpc>
              <a:buFont typeface="Wingdings" panose="05000000000000000000" pitchFamily="2" charset="2"/>
              <a:buChar char="Ø"/>
            </a:pPr>
            <a:r>
              <a:rPr lang="de-DE" dirty="0" smtClean="0"/>
              <a:t>Deshalb. Es fehlt vorausschauende Verteilung der Lasten</a:t>
            </a:r>
          </a:p>
          <a:p>
            <a:pPr marL="285750" indent="-285750">
              <a:buFont typeface="Wingdings" panose="05000000000000000000" pitchFamily="2" charset="2"/>
              <a:buChar char="Ø"/>
            </a:pPr>
            <a:endParaRPr lang="de-DE" dirty="0" smtClean="0"/>
          </a:p>
        </p:txBody>
      </p:sp>
    </p:spTree>
    <p:extLst>
      <p:ext uri="{BB962C8B-B14F-4D97-AF65-F5344CB8AC3E}">
        <p14:creationId xmlns:p14="http://schemas.microsoft.com/office/powerpoint/2010/main" val="16077347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255588"/>
            <a:ext cx="10496550" cy="6602412"/>
          </a:xfrm>
        </p:spPr>
        <p:txBody>
          <a:bodyPr>
            <a:noAutofit/>
          </a:bodyPr>
          <a:lstStyle/>
          <a:p>
            <a:pPr marL="0" indent="0">
              <a:buNone/>
            </a:pPr>
            <a:endParaRPr lang="de-DE" sz="2400" b="1" dirty="0" smtClean="0"/>
          </a:p>
          <a:p>
            <a:pPr marL="0" indent="0">
              <a:buNone/>
            </a:pPr>
            <a:endParaRPr lang="de-DE" sz="2400" dirty="0"/>
          </a:p>
          <a:p>
            <a:pPr marL="0" indent="0">
              <a:buNone/>
            </a:pPr>
            <a:endParaRPr lang="de-DE" sz="2400" b="1" dirty="0"/>
          </a:p>
          <a:p>
            <a:pPr marL="0" indent="0">
              <a:buNone/>
            </a:pPr>
            <a:endParaRPr lang="de-DE" sz="2400" dirty="0">
              <a:solidFill>
                <a:srgbClr val="000000"/>
              </a:solidFill>
              <a:latin typeface="Arial" panose="020B0604020202020204" pitchFamily="34" charset="0"/>
            </a:endParaRPr>
          </a:p>
          <a:p>
            <a:pPr marL="285750" lvl="0" indent="-285750">
              <a:lnSpc>
                <a:spcPct val="150000"/>
              </a:lnSpc>
              <a:spcBef>
                <a:spcPts val="0"/>
              </a:spcBef>
              <a:buClrTx/>
              <a:buSzTx/>
              <a:buFont typeface="Wingdings" panose="05000000000000000000" pitchFamily="2" charset="2"/>
              <a:buChar char="Ø"/>
            </a:pPr>
            <a:r>
              <a:rPr lang="de-DE" dirty="0">
                <a:solidFill>
                  <a:prstClr val="black"/>
                </a:solidFill>
              </a:rPr>
              <a:t>Bundesimmissionsschutzgesetz (BImSchG)</a:t>
            </a:r>
          </a:p>
          <a:p>
            <a:pPr marL="285750" lvl="0" indent="-285750">
              <a:lnSpc>
                <a:spcPct val="150000"/>
              </a:lnSpc>
              <a:spcBef>
                <a:spcPts val="0"/>
              </a:spcBef>
              <a:buClrTx/>
              <a:buSzTx/>
              <a:buFont typeface="Wingdings" panose="05000000000000000000" pitchFamily="2" charset="2"/>
              <a:buChar char="Ø"/>
            </a:pPr>
            <a:r>
              <a:rPr lang="de-DE" dirty="0">
                <a:solidFill>
                  <a:prstClr val="black"/>
                </a:solidFill>
              </a:rPr>
              <a:t>Wasserhaushaltsgesetz (WHG)</a:t>
            </a:r>
          </a:p>
          <a:p>
            <a:pPr marL="285750" lvl="0" indent="-285750">
              <a:lnSpc>
                <a:spcPct val="150000"/>
              </a:lnSpc>
              <a:spcBef>
                <a:spcPts val="0"/>
              </a:spcBef>
              <a:buClrTx/>
              <a:buSzTx/>
              <a:buFont typeface="Wingdings" panose="05000000000000000000" pitchFamily="2" charset="2"/>
              <a:buChar char="Ø"/>
            </a:pPr>
            <a:r>
              <a:rPr lang="de-DE" dirty="0">
                <a:solidFill>
                  <a:prstClr val="black"/>
                </a:solidFill>
              </a:rPr>
              <a:t>Bundesbodenschutzgesetz (BBodSchG)</a:t>
            </a:r>
          </a:p>
          <a:p>
            <a:pPr marL="285750" lvl="0" indent="-285750">
              <a:lnSpc>
                <a:spcPct val="150000"/>
              </a:lnSpc>
              <a:spcBef>
                <a:spcPts val="0"/>
              </a:spcBef>
              <a:buClrTx/>
              <a:buSzTx/>
              <a:buFont typeface="Wingdings" panose="05000000000000000000" pitchFamily="2" charset="2"/>
              <a:buChar char="Ø"/>
            </a:pPr>
            <a:r>
              <a:rPr lang="de-DE" dirty="0">
                <a:solidFill>
                  <a:prstClr val="black"/>
                </a:solidFill>
              </a:rPr>
              <a:t>Kreislaufwirtschafts- und Abfallgesetz (</a:t>
            </a:r>
            <a:r>
              <a:rPr lang="de-DE" dirty="0" err="1">
                <a:solidFill>
                  <a:prstClr val="black"/>
                </a:solidFill>
              </a:rPr>
              <a:t>KrW</a:t>
            </a:r>
            <a:r>
              <a:rPr lang="de-DE" dirty="0">
                <a:solidFill>
                  <a:prstClr val="black"/>
                </a:solidFill>
              </a:rPr>
              <a:t>-/AbfG)</a:t>
            </a:r>
          </a:p>
          <a:p>
            <a:pPr marL="285750" lvl="0" indent="-285750">
              <a:lnSpc>
                <a:spcPct val="150000"/>
              </a:lnSpc>
              <a:spcBef>
                <a:spcPts val="0"/>
              </a:spcBef>
              <a:buClrTx/>
              <a:buSzTx/>
              <a:buFont typeface="Wingdings" panose="05000000000000000000" pitchFamily="2" charset="2"/>
              <a:buChar char="Ø"/>
            </a:pPr>
            <a:r>
              <a:rPr lang="de-DE" dirty="0">
                <a:solidFill>
                  <a:prstClr val="black"/>
                </a:solidFill>
              </a:rPr>
              <a:t>Bundesnaturschutzgesetz (BNatSchG)</a:t>
            </a:r>
          </a:p>
          <a:p>
            <a:pPr marL="285750" lvl="0" indent="-285750">
              <a:lnSpc>
                <a:spcPct val="150000"/>
              </a:lnSpc>
              <a:spcBef>
                <a:spcPts val="0"/>
              </a:spcBef>
              <a:buClrTx/>
              <a:buSzTx/>
              <a:buFont typeface="Wingdings" panose="05000000000000000000" pitchFamily="2" charset="2"/>
              <a:buChar char="Ø"/>
            </a:pPr>
            <a:r>
              <a:rPr lang="de-DE" dirty="0">
                <a:solidFill>
                  <a:prstClr val="black"/>
                </a:solidFill>
              </a:rPr>
              <a:t>Atomgesetz (</a:t>
            </a:r>
            <a:r>
              <a:rPr lang="de-DE" dirty="0" err="1">
                <a:solidFill>
                  <a:prstClr val="black"/>
                </a:solidFill>
              </a:rPr>
              <a:t>AtomG</a:t>
            </a:r>
            <a:r>
              <a:rPr lang="de-DE" dirty="0">
                <a:solidFill>
                  <a:prstClr val="black"/>
                </a:solidFill>
              </a:rPr>
              <a:t>)</a:t>
            </a:r>
          </a:p>
          <a:p>
            <a:pPr marL="285750" lvl="0" indent="-285750">
              <a:lnSpc>
                <a:spcPct val="150000"/>
              </a:lnSpc>
              <a:spcBef>
                <a:spcPts val="0"/>
              </a:spcBef>
              <a:buClrTx/>
              <a:buSzTx/>
              <a:buFont typeface="Wingdings" panose="05000000000000000000" pitchFamily="2" charset="2"/>
              <a:buChar char="Ø"/>
            </a:pPr>
            <a:r>
              <a:rPr lang="de-DE" dirty="0">
                <a:solidFill>
                  <a:prstClr val="black"/>
                </a:solidFill>
              </a:rPr>
              <a:t>Chemikaliengesetz (ChemG</a:t>
            </a:r>
            <a:endParaRPr lang="de-DE" sz="2400" dirty="0" smtClean="0"/>
          </a:p>
        </p:txBody>
      </p:sp>
      <p:graphicFrame>
        <p:nvGraphicFramePr>
          <p:cNvPr id="5" name="Diagramm 4"/>
          <p:cNvGraphicFramePr/>
          <p:nvPr>
            <p:extLst>
              <p:ext uri="{D42A27DB-BD31-4B8C-83A1-F6EECF244321}">
                <p14:modId xmlns:p14="http://schemas.microsoft.com/office/powerpoint/2010/main" val="1862671482"/>
              </p:ext>
            </p:extLst>
          </p:nvPr>
        </p:nvGraphicFramePr>
        <p:xfrm>
          <a:off x="-716040" y="448129"/>
          <a:ext cx="7602582" cy="849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feld 8"/>
          <p:cNvSpPr txBox="1"/>
          <p:nvPr/>
        </p:nvSpPr>
        <p:spPr>
          <a:xfrm>
            <a:off x="459617" y="5551747"/>
            <a:ext cx="7412930" cy="872483"/>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de-DE" dirty="0" err="1" smtClean="0"/>
              <a:t>BayImSchG</a:t>
            </a:r>
            <a:r>
              <a:rPr lang="de-DE" dirty="0" smtClean="0"/>
              <a:t>, </a:t>
            </a:r>
            <a:r>
              <a:rPr lang="de-DE" dirty="0" err="1" smtClean="0"/>
              <a:t>BayNatSchG</a:t>
            </a:r>
            <a:endParaRPr lang="de-DE" dirty="0" smtClean="0"/>
          </a:p>
          <a:p>
            <a:pPr marL="285750" indent="-285750">
              <a:lnSpc>
                <a:spcPct val="150000"/>
              </a:lnSpc>
              <a:buFont typeface="Wingdings" panose="05000000000000000000" pitchFamily="2" charset="2"/>
              <a:buChar char="Ø"/>
            </a:pPr>
            <a:r>
              <a:rPr lang="de-DE" dirty="0" smtClean="0"/>
              <a:t>Konkurrierende Gesetzgebung, Art. 72, 74 GG</a:t>
            </a:r>
          </a:p>
        </p:txBody>
      </p:sp>
      <p:grpSp>
        <p:nvGrpSpPr>
          <p:cNvPr id="6" name="Gruppieren 5"/>
          <p:cNvGrpSpPr/>
          <p:nvPr/>
        </p:nvGrpSpPr>
        <p:grpSpPr>
          <a:xfrm>
            <a:off x="243839" y="4606802"/>
            <a:ext cx="8116388" cy="860817"/>
            <a:chOff x="-705713" y="0"/>
            <a:chExt cx="8116388" cy="860817"/>
          </a:xfrm>
          <a:solidFill>
            <a:srgbClr val="0070C0"/>
          </a:solidFill>
        </p:grpSpPr>
        <p:sp>
          <p:nvSpPr>
            <p:cNvPr id="7" name="Rechteck 6"/>
            <p:cNvSpPr/>
            <p:nvPr/>
          </p:nvSpPr>
          <p:spPr>
            <a:xfrm>
              <a:off x="556777" y="0"/>
              <a:ext cx="5469489" cy="849151"/>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Textfeld 7"/>
            <p:cNvSpPr txBox="1"/>
            <p:nvPr/>
          </p:nvSpPr>
          <p:spPr>
            <a:xfrm>
              <a:off x="-705713" y="11666"/>
              <a:ext cx="8116388" cy="84915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de-DE" sz="3100" kern="1200" dirty="0" smtClean="0"/>
                <a:t>Verwaltungsrecht der Länder</a:t>
              </a:r>
              <a:endParaRPr lang="de-DE" sz="3100" kern="1200" dirty="0"/>
            </a:p>
          </p:txBody>
        </p:sp>
      </p:grpSp>
    </p:spTree>
    <p:extLst>
      <p:ext uri="{BB962C8B-B14F-4D97-AF65-F5344CB8AC3E}">
        <p14:creationId xmlns:p14="http://schemas.microsoft.com/office/powerpoint/2010/main" val="9588014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392113"/>
            <a:ext cx="8596313" cy="3881437"/>
          </a:xfrm>
        </p:spPr>
        <p:txBody>
          <a:bodyPr/>
          <a:lstStyle/>
          <a:p>
            <a:pPr marL="0" indent="0">
              <a:buNone/>
            </a:pPr>
            <a:endParaRPr lang="de-DE" dirty="0"/>
          </a:p>
          <a:p>
            <a:pPr marL="0" indent="0">
              <a:buNone/>
            </a:pPr>
            <a:endParaRPr lang="de-DE" dirty="0"/>
          </a:p>
        </p:txBody>
      </p:sp>
      <p:graphicFrame>
        <p:nvGraphicFramePr>
          <p:cNvPr id="5" name="Diagramm 4"/>
          <p:cNvGraphicFramePr/>
          <p:nvPr>
            <p:extLst>
              <p:ext uri="{D42A27DB-BD31-4B8C-83A1-F6EECF244321}">
                <p14:modId xmlns:p14="http://schemas.microsoft.com/office/powerpoint/2010/main" val="346227879"/>
              </p:ext>
            </p:extLst>
          </p:nvPr>
        </p:nvGraphicFramePr>
        <p:xfrm>
          <a:off x="701865" y="88512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6243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419497" y="313509"/>
            <a:ext cx="7724503" cy="5632311"/>
          </a:xfrm>
          <a:prstGeom prst="rect">
            <a:avLst/>
          </a:prstGeom>
        </p:spPr>
        <p:txBody>
          <a:bodyPr wrap="square">
            <a:spAutoFit/>
          </a:bodyPr>
          <a:lstStyle/>
          <a:p>
            <a:r>
              <a:rPr lang="de-DE" sz="2400" b="1" dirty="0">
                <a:solidFill>
                  <a:srgbClr val="0070C0"/>
                </a:solidFill>
              </a:rPr>
              <a:t>Zitierweise bei </a:t>
            </a:r>
            <a:r>
              <a:rPr lang="de-DE" sz="2400" b="1" dirty="0" smtClean="0">
                <a:solidFill>
                  <a:srgbClr val="0070C0"/>
                </a:solidFill>
              </a:rPr>
              <a:t>Gesetzen</a:t>
            </a:r>
          </a:p>
          <a:p>
            <a:endParaRPr lang="de-DE" sz="2400" b="1" dirty="0"/>
          </a:p>
          <a:p>
            <a:pPr marL="342900" indent="-342900">
              <a:buClr>
                <a:srgbClr val="0070C0"/>
              </a:buClr>
              <a:buFont typeface="Wingdings" panose="05000000000000000000" pitchFamily="2" charset="2"/>
              <a:buChar char="Ø"/>
            </a:pPr>
            <a:r>
              <a:rPr lang="de-DE" sz="2400" dirty="0" smtClean="0"/>
              <a:t>Unterscheide</a:t>
            </a:r>
            <a:r>
              <a:rPr lang="de-DE" sz="2400" dirty="0"/>
              <a:t>: § und Art</a:t>
            </a:r>
            <a:r>
              <a:rPr lang="de-DE" sz="2400" dirty="0" smtClean="0"/>
              <a:t>.</a:t>
            </a:r>
          </a:p>
          <a:p>
            <a:pPr marL="342900" indent="-342900">
              <a:buClr>
                <a:srgbClr val="0070C0"/>
              </a:buClr>
              <a:buFont typeface="Wingdings" panose="05000000000000000000" pitchFamily="2" charset="2"/>
              <a:buChar char="Ø"/>
            </a:pPr>
            <a:endParaRPr lang="de-DE" sz="2400" dirty="0"/>
          </a:p>
          <a:p>
            <a:pPr marL="342900" indent="-342900">
              <a:buClr>
                <a:srgbClr val="0070C0"/>
              </a:buClr>
              <a:buFont typeface="Wingdings" panose="05000000000000000000" pitchFamily="2" charset="2"/>
              <a:buChar char="Ø"/>
            </a:pPr>
            <a:r>
              <a:rPr lang="de-DE" sz="2400" dirty="0" smtClean="0"/>
              <a:t>Absatz</a:t>
            </a:r>
            <a:r>
              <a:rPr lang="de-DE" sz="2400" dirty="0"/>
              <a:t>: im Gesetzestext (1), zitieren: Abs.1 oder </a:t>
            </a:r>
            <a:r>
              <a:rPr lang="de-DE" sz="2400" dirty="0" smtClean="0"/>
              <a:t>I</a:t>
            </a:r>
          </a:p>
          <a:p>
            <a:pPr marL="342900" indent="-342900">
              <a:buClr>
                <a:srgbClr val="0070C0"/>
              </a:buClr>
              <a:buFont typeface="Wingdings" panose="05000000000000000000" pitchFamily="2" charset="2"/>
              <a:buChar char="Ø"/>
            </a:pPr>
            <a:endParaRPr lang="de-DE" sz="2400" dirty="0"/>
          </a:p>
          <a:p>
            <a:pPr marL="342900" indent="-342900">
              <a:buClr>
                <a:srgbClr val="0070C0"/>
              </a:buClr>
              <a:buFont typeface="Wingdings" panose="05000000000000000000" pitchFamily="2" charset="2"/>
              <a:buChar char="Ø"/>
            </a:pPr>
            <a:r>
              <a:rPr lang="de-DE" sz="2400" dirty="0" smtClean="0"/>
              <a:t>Satz</a:t>
            </a:r>
            <a:r>
              <a:rPr lang="de-DE" sz="2400" dirty="0"/>
              <a:t>: im Gesetzestext hochgestellte arabische Ziffer, </a:t>
            </a:r>
          </a:p>
          <a:p>
            <a:pPr marL="342900" indent="-342900">
              <a:buClr>
                <a:srgbClr val="0070C0"/>
              </a:buClr>
              <a:buFont typeface="Wingdings" panose="05000000000000000000" pitchFamily="2" charset="2"/>
              <a:buChar char="Ø"/>
            </a:pPr>
            <a:r>
              <a:rPr lang="de-DE" sz="2400" dirty="0"/>
              <a:t>zitieren: S.1 oder </a:t>
            </a:r>
            <a:r>
              <a:rPr lang="de-DE" sz="2400" dirty="0" smtClean="0"/>
              <a:t>1</a:t>
            </a:r>
          </a:p>
          <a:p>
            <a:pPr marL="342900" indent="-342900">
              <a:buClr>
                <a:srgbClr val="0070C0"/>
              </a:buClr>
              <a:buFont typeface="Wingdings" panose="05000000000000000000" pitchFamily="2" charset="2"/>
              <a:buChar char="Ø"/>
            </a:pPr>
            <a:endParaRPr lang="de-DE" sz="2400" dirty="0"/>
          </a:p>
          <a:p>
            <a:pPr marL="342900" indent="-342900">
              <a:buClr>
                <a:srgbClr val="0070C0"/>
              </a:buClr>
              <a:buFont typeface="Wingdings" panose="05000000000000000000" pitchFamily="2" charset="2"/>
              <a:buChar char="Ø"/>
            </a:pPr>
            <a:r>
              <a:rPr lang="de-DE" sz="2400" dirty="0" smtClean="0"/>
              <a:t>Aufzählung</a:t>
            </a:r>
            <a:r>
              <a:rPr lang="de-DE" sz="2400" dirty="0"/>
              <a:t>: fortlaufende arabische Ziffern, zitieren: </a:t>
            </a:r>
            <a:r>
              <a:rPr lang="de-DE" sz="2400" dirty="0" smtClean="0"/>
              <a:t>Nr.1</a:t>
            </a:r>
          </a:p>
          <a:p>
            <a:pPr marL="342900" indent="-342900">
              <a:buClr>
                <a:srgbClr val="0070C0"/>
              </a:buClr>
              <a:buFont typeface="Wingdings" panose="05000000000000000000" pitchFamily="2" charset="2"/>
              <a:buChar char="Ø"/>
            </a:pPr>
            <a:endParaRPr lang="de-DE" sz="2400" dirty="0"/>
          </a:p>
          <a:p>
            <a:pPr marL="342900" indent="-342900">
              <a:buClr>
                <a:srgbClr val="0070C0"/>
              </a:buClr>
              <a:buFont typeface="Wingdings" panose="05000000000000000000" pitchFamily="2" charset="2"/>
              <a:buChar char="Ø"/>
            </a:pPr>
            <a:r>
              <a:rPr lang="de-DE" sz="2400" dirty="0"/>
              <a:t> Am Ende Abkürzung des </a:t>
            </a:r>
            <a:r>
              <a:rPr lang="de-DE" sz="2400" dirty="0" smtClean="0"/>
              <a:t>Gesetzes</a:t>
            </a:r>
          </a:p>
          <a:p>
            <a:pPr marL="342900" indent="-342900">
              <a:buClr>
                <a:srgbClr val="0070C0"/>
              </a:buClr>
              <a:buFont typeface="Wingdings" panose="05000000000000000000" pitchFamily="2" charset="2"/>
              <a:buChar char="Ø"/>
            </a:pPr>
            <a:endParaRPr lang="de-DE" sz="2400" dirty="0"/>
          </a:p>
          <a:p>
            <a:pPr marL="342900" indent="-342900">
              <a:buClr>
                <a:srgbClr val="0070C0"/>
              </a:buClr>
              <a:buFont typeface="Wingdings" panose="05000000000000000000" pitchFamily="2" charset="2"/>
              <a:buChar char="Ø"/>
            </a:pPr>
            <a:r>
              <a:rPr lang="de-DE" sz="2400" dirty="0"/>
              <a:t> Beispiel: § 5 Abs.1 Nr.3 BImSchG</a:t>
            </a:r>
          </a:p>
        </p:txBody>
      </p:sp>
    </p:spTree>
    <p:extLst>
      <p:ext uri="{BB962C8B-B14F-4D97-AF65-F5344CB8AC3E}">
        <p14:creationId xmlns:p14="http://schemas.microsoft.com/office/powerpoint/2010/main" val="22497354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269875"/>
            <a:ext cx="8672513" cy="5772150"/>
          </a:xfrm>
        </p:spPr>
        <p:txBody>
          <a:bodyPr>
            <a:normAutofit/>
          </a:bodyPr>
          <a:lstStyle/>
          <a:p>
            <a:pPr marL="0" indent="0">
              <a:buNone/>
            </a:pPr>
            <a:r>
              <a:rPr lang="de-DE" sz="2300" b="1" dirty="0" smtClean="0">
                <a:solidFill>
                  <a:srgbClr val="0070C0"/>
                </a:solidFill>
              </a:rPr>
              <a:t>Prinzipien des Umweltrechts</a:t>
            </a:r>
          </a:p>
          <a:p>
            <a:pPr marL="0" indent="0">
              <a:buNone/>
            </a:pPr>
            <a:endParaRPr lang="de-DE" sz="2300" b="1" dirty="0"/>
          </a:p>
          <a:p>
            <a:pPr>
              <a:buFont typeface="Wingdings" panose="05000000000000000000" pitchFamily="2" charset="2"/>
              <a:buChar char="Ø"/>
            </a:pPr>
            <a:r>
              <a:rPr lang="de-DE" sz="2400" b="1" dirty="0" smtClean="0"/>
              <a:t>Kooperationsprinzip</a:t>
            </a:r>
          </a:p>
          <a:p>
            <a:pPr>
              <a:buFont typeface="Wingdings" panose="05000000000000000000" pitchFamily="2" charset="2"/>
              <a:buChar char="Ø"/>
            </a:pPr>
            <a:endParaRPr lang="de-DE" sz="2400" b="1" i="1" dirty="0">
              <a:solidFill>
                <a:schemeClr val="tx1"/>
              </a:solidFill>
            </a:endParaRPr>
          </a:p>
          <a:p>
            <a:pPr>
              <a:buFont typeface="Wingdings" panose="05000000000000000000" pitchFamily="2" charset="2"/>
              <a:buChar char="Ø"/>
            </a:pPr>
            <a:r>
              <a:rPr lang="de-DE" sz="2400" dirty="0" smtClean="0">
                <a:solidFill>
                  <a:schemeClr val="tx1"/>
                </a:solidFill>
                <a:latin typeface="+mj-lt"/>
              </a:rPr>
              <a:t>Realisierung des Umweltschutzes durch </a:t>
            </a:r>
            <a:r>
              <a:rPr lang="de-DE" sz="2400" dirty="0" smtClean="0">
                <a:solidFill>
                  <a:srgbClr val="0070C0"/>
                </a:solidFill>
                <a:latin typeface="+mj-lt"/>
              </a:rPr>
              <a:t>Zusammenwirken </a:t>
            </a:r>
            <a:r>
              <a:rPr lang="de-DE" sz="2400" dirty="0" smtClean="0">
                <a:solidFill>
                  <a:schemeClr val="tx1"/>
                </a:solidFill>
                <a:latin typeface="+mj-lt"/>
              </a:rPr>
              <a:t>von Staat, Wirtschaft und Gesellschaft</a:t>
            </a:r>
          </a:p>
          <a:p>
            <a:pPr>
              <a:buFont typeface="Wingdings" panose="05000000000000000000" pitchFamily="2" charset="2"/>
              <a:buChar char="Ø"/>
            </a:pPr>
            <a:endParaRPr lang="de-DE" sz="2400" dirty="0">
              <a:solidFill>
                <a:schemeClr val="tx1"/>
              </a:solidFill>
              <a:latin typeface="+mj-lt"/>
            </a:endParaRPr>
          </a:p>
          <a:p>
            <a:pPr>
              <a:buFont typeface="Wingdings" panose="05000000000000000000" pitchFamily="2" charset="2"/>
              <a:buChar char="Ø"/>
            </a:pPr>
            <a:r>
              <a:rPr lang="de-DE" sz="2400" dirty="0" smtClean="0">
                <a:solidFill>
                  <a:schemeClr val="tx1"/>
                </a:solidFill>
                <a:latin typeface="+mj-lt"/>
              </a:rPr>
              <a:t>z.B. Öffentlichkeitsbeteiligung in Planungs- und Genehmigungsverfahren (§ 10 BImSchG); Einbindung in Gesetzgebungsverfahren</a:t>
            </a:r>
            <a:endParaRPr lang="de-DE" sz="2400" dirty="0" smtClean="0">
              <a:solidFill>
                <a:srgbClr val="000000"/>
              </a:solidFill>
              <a:latin typeface="+mj-lt"/>
            </a:endParaRPr>
          </a:p>
          <a:p>
            <a:pPr marL="0" indent="0">
              <a:buNone/>
            </a:pPr>
            <a:endParaRPr lang="de-DE" i="1" dirty="0">
              <a:solidFill>
                <a:schemeClr val="tx1"/>
              </a:solidFill>
            </a:endParaRPr>
          </a:p>
        </p:txBody>
      </p:sp>
    </p:spTree>
    <p:extLst>
      <p:ext uri="{BB962C8B-B14F-4D97-AF65-F5344CB8AC3E}">
        <p14:creationId xmlns:p14="http://schemas.microsoft.com/office/powerpoint/2010/main" val="1035583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420688"/>
            <a:ext cx="8596313" cy="1320800"/>
          </a:xfrm>
        </p:spPr>
        <p:txBody>
          <a:bodyPr/>
          <a:lstStyle/>
          <a:p>
            <a:r>
              <a:rPr lang="de-DE" dirty="0" smtClean="0"/>
              <a:t>Steuerungsinstrumente im Umweltrecht </a:t>
            </a:r>
            <a:endParaRPr lang="de-DE" dirty="0"/>
          </a:p>
        </p:txBody>
      </p:sp>
      <p:sp>
        <p:nvSpPr>
          <p:cNvPr id="3" name="Inhaltsplatzhalter 2"/>
          <p:cNvSpPr>
            <a:spLocks noGrp="1"/>
          </p:cNvSpPr>
          <p:nvPr>
            <p:ph idx="4294967295"/>
          </p:nvPr>
        </p:nvSpPr>
        <p:spPr>
          <a:xfrm>
            <a:off x="0" y="2160588"/>
            <a:ext cx="8596313" cy="3881437"/>
          </a:xfrm>
        </p:spPr>
        <p:txBody>
          <a:bodyPr/>
          <a:lstStyle/>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defRPr/>
            </a:pPr>
            <a:r>
              <a:rPr lang="de-DE" altLang="de-DE" sz="2600" b="1" kern="0" dirty="0">
                <a:solidFill>
                  <a:srgbClr val="000000"/>
                </a:solidFill>
                <a:latin typeface="Arial"/>
              </a:rPr>
              <a:t>Planungen</a:t>
            </a:r>
          </a:p>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lang="de-DE" altLang="de-DE" sz="2600" b="1" kern="0" dirty="0">
              <a:solidFill>
                <a:srgbClr val="000000"/>
              </a:solidFill>
              <a:latin typeface="Arial"/>
            </a:endParaRP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Bauleitplanung (BauGB), Raumordnungsplanung, Ausweisung von Naturschutz- und sonstigen Schutzgebieten</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endParaRPr lang="de-DE" altLang="de-DE" sz="2600" kern="0" dirty="0">
              <a:solidFill>
                <a:srgbClr val="000000"/>
              </a:solidFill>
              <a:latin typeface="Arial"/>
            </a:endParaRP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Vorbeugendes Instrument: Vorsorgeprinzip</a:t>
            </a:r>
          </a:p>
          <a:p>
            <a:endParaRPr lang="de-DE" dirty="0"/>
          </a:p>
        </p:txBody>
      </p:sp>
    </p:spTree>
    <p:extLst>
      <p:ext uri="{BB962C8B-B14F-4D97-AF65-F5344CB8AC3E}">
        <p14:creationId xmlns:p14="http://schemas.microsoft.com/office/powerpoint/2010/main" val="17580961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420688"/>
            <a:ext cx="8596313" cy="1320800"/>
          </a:xfrm>
        </p:spPr>
        <p:txBody>
          <a:bodyPr/>
          <a:lstStyle/>
          <a:p>
            <a:r>
              <a:rPr lang="de-DE" dirty="0" smtClean="0"/>
              <a:t>Steuerungsinstrumente im Umweltrecht </a:t>
            </a:r>
            <a:endParaRPr lang="de-DE" dirty="0"/>
          </a:p>
        </p:txBody>
      </p:sp>
      <p:sp>
        <p:nvSpPr>
          <p:cNvPr id="3" name="Inhaltsplatzhalter 2"/>
          <p:cNvSpPr>
            <a:spLocks noGrp="1"/>
          </p:cNvSpPr>
          <p:nvPr>
            <p:ph idx="4294967295"/>
          </p:nvPr>
        </p:nvSpPr>
        <p:spPr>
          <a:xfrm>
            <a:off x="0" y="2160588"/>
            <a:ext cx="8596313" cy="3881437"/>
          </a:xfrm>
        </p:spPr>
        <p:txBody>
          <a:bodyPr>
            <a:normAutofit lnSpcReduction="10000"/>
          </a:bodyPr>
          <a:lstStyle/>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defRPr/>
            </a:pPr>
            <a:r>
              <a:rPr lang="de-DE" altLang="de-DE" sz="2600" b="1" kern="0" dirty="0">
                <a:solidFill>
                  <a:srgbClr val="000000"/>
                </a:solidFill>
                <a:latin typeface="Arial"/>
              </a:rPr>
              <a:t>Direkte Verhaltenssteuerung</a:t>
            </a:r>
          </a:p>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lang="de-DE" altLang="de-DE" sz="2600" b="1" kern="0" dirty="0">
              <a:solidFill>
                <a:srgbClr val="000000"/>
              </a:solidFill>
              <a:latin typeface="Arial"/>
            </a:endParaRP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Rechtsnorm verlangt </a:t>
            </a:r>
            <a:r>
              <a:rPr lang="de-DE" altLang="de-DE" sz="2600" b="1" kern="0" dirty="0">
                <a:solidFill>
                  <a:srgbClr val="235AA6"/>
                </a:solidFill>
                <a:latin typeface="Arial"/>
              </a:rPr>
              <a:t>zwingend</a:t>
            </a:r>
            <a:r>
              <a:rPr lang="de-DE" altLang="de-DE" sz="2600" kern="0" dirty="0">
                <a:solidFill>
                  <a:srgbClr val="000000"/>
                </a:solidFill>
                <a:latin typeface="Arial"/>
              </a:rPr>
              <a:t> ein Tun, Dulden oder Unterlassen</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Gesetzliche Verbote, z.B. § 23 II BNatSchG</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Genehmigungsvorbehalte, z.B. §§ 4, 6 BImSchG </a:t>
            </a:r>
            <a:r>
              <a:rPr lang="de-DE" altLang="de-DE" sz="2600" kern="0" dirty="0" err="1">
                <a:solidFill>
                  <a:srgbClr val="000000"/>
                </a:solidFill>
                <a:latin typeface="Arial"/>
              </a:rPr>
              <a:t>i.V.m</a:t>
            </a:r>
            <a:r>
              <a:rPr lang="de-DE" altLang="de-DE" sz="2600" kern="0" dirty="0">
                <a:solidFill>
                  <a:srgbClr val="000000"/>
                </a:solidFill>
                <a:latin typeface="Arial"/>
              </a:rPr>
              <a:t>. 4.BImSchV</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Anzeige- und Anmeldepflichten, z.B. § 15 I S.1 BImSchG</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Behördliche Einzelanordnungen, z.B. § 17 BImSchG</a:t>
            </a:r>
          </a:p>
        </p:txBody>
      </p:sp>
    </p:spTree>
    <p:extLst>
      <p:ext uri="{BB962C8B-B14F-4D97-AF65-F5344CB8AC3E}">
        <p14:creationId xmlns:p14="http://schemas.microsoft.com/office/powerpoint/2010/main" val="9803875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420688"/>
            <a:ext cx="8596313" cy="1320800"/>
          </a:xfrm>
        </p:spPr>
        <p:txBody>
          <a:bodyPr/>
          <a:lstStyle/>
          <a:p>
            <a:r>
              <a:rPr lang="de-DE" dirty="0" smtClean="0"/>
              <a:t>Steuerungsinstrumente im Umweltrecht </a:t>
            </a:r>
            <a:endParaRPr lang="de-DE" dirty="0"/>
          </a:p>
        </p:txBody>
      </p:sp>
      <p:sp>
        <p:nvSpPr>
          <p:cNvPr id="3" name="Inhaltsplatzhalter 2"/>
          <p:cNvSpPr>
            <a:spLocks noGrp="1"/>
          </p:cNvSpPr>
          <p:nvPr>
            <p:ph idx="4294967295"/>
          </p:nvPr>
        </p:nvSpPr>
        <p:spPr>
          <a:xfrm>
            <a:off x="0" y="2160588"/>
            <a:ext cx="8596313" cy="3881437"/>
          </a:xfrm>
        </p:spPr>
        <p:txBody>
          <a:bodyPr>
            <a:normAutofit/>
          </a:bodyPr>
          <a:lstStyle/>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defRPr/>
            </a:pPr>
            <a:r>
              <a:rPr lang="de-DE" altLang="de-DE" sz="2600" b="1" kern="0" dirty="0">
                <a:solidFill>
                  <a:srgbClr val="000000"/>
                </a:solidFill>
                <a:latin typeface="Arial"/>
              </a:rPr>
              <a:t>Indirekte Verhaltenssteuerung</a:t>
            </a:r>
          </a:p>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lang="de-DE" altLang="de-DE" sz="2600" b="1" kern="0" dirty="0">
              <a:solidFill>
                <a:srgbClr val="000000"/>
              </a:solidFill>
              <a:latin typeface="Arial"/>
            </a:endParaRP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Lassen dem Beteiligten die Wahl, versuchen ihn aber zugunsten des Umweltschutzes zu beeinflussen</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endParaRPr lang="de-DE" altLang="de-DE" sz="2600" kern="0" dirty="0">
              <a:solidFill>
                <a:srgbClr val="000000"/>
              </a:solidFill>
              <a:latin typeface="Arial"/>
            </a:endParaRP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Umwelt</a:t>
            </a:r>
            <a:r>
              <a:rPr lang="de-DE" altLang="de-DE" sz="2600" b="1" kern="0" dirty="0">
                <a:solidFill>
                  <a:srgbClr val="235AA6"/>
                </a:solidFill>
                <a:latin typeface="Arial"/>
              </a:rPr>
              <a:t>abgaben</a:t>
            </a:r>
            <a:r>
              <a:rPr lang="de-DE" altLang="de-DE" sz="2600" kern="0" dirty="0">
                <a:solidFill>
                  <a:srgbClr val="000000"/>
                </a:solidFill>
                <a:latin typeface="Arial"/>
              </a:rPr>
              <a:t> und </a:t>
            </a:r>
            <a:r>
              <a:rPr lang="de-DE" altLang="de-DE" sz="2600" b="1" kern="0" dirty="0">
                <a:solidFill>
                  <a:srgbClr val="235AA6"/>
                </a:solidFill>
                <a:latin typeface="Arial"/>
              </a:rPr>
              <a:t>Subventionen</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endParaRPr lang="de-DE" altLang="de-DE" sz="2600" kern="0" dirty="0">
              <a:solidFill>
                <a:srgbClr val="000000"/>
              </a:solidFill>
              <a:latin typeface="Arial"/>
            </a:endParaRP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defRPr/>
            </a:pPr>
            <a:r>
              <a:rPr lang="de-DE" altLang="de-DE" sz="2600" kern="0" dirty="0">
                <a:solidFill>
                  <a:srgbClr val="000000"/>
                </a:solidFill>
                <a:latin typeface="Arial"/>
              </a:rPr>
              <a:t>Informationen, Warnungen, Empfehlungen von Behörden</a:t>
            </a:r>
          </a:p>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lang="de-DE" altLang="de-DE" sz="2600" kern="0" dirty="0">
              <a:solidFill>
                <a:srgbClr val="000000"/>
              </a:solidFill>
              <a:latin typeface="Arial"/>
            </a:endParaRPr>
          </a:p>
        </p:txBody>
      </p:sp>
    </p:spTree>
    <p:extLst>
      <p:ext uri="{BB962C8B-B14F-4D97-AF65-F5344CB8AC3E}">
        <p14:creationId xmlns:p14="http://schemas.microsoft.com/office/powerpoint/2010/main" val="33929101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420688"/>
            <a:ext cx="8596313" cy="1320800"/>
          </a:xfrm>
        </p:spPr>
        <p:txBody>
          <a:bodyPr/>
          <a:lstStyle/>
          <a:p>
            <a:r>
              <a:rPr lang="de-DE" dirty="0" smtClean="0"/>
              <a:t>Grundprobleme des Umweltrechts </a:t>
            </a:r>
            <a:endParaRPr lang="de-DE" dirty="0"/>
          </a:p>
        </p:txBody>
      </p:sp>
      <p:sp>
        <p:nvSpPr>
          <p:cNvPr id="3" name="Inhaltsplatzhalter 2"/>
          <p:cNvSpPr>
            <a:spLocks noGrp="1"/>
          </p:cNvSpPr>
          <p:nvPr>
            <p:ph idx="4294967295"/>
          </p:nvPr>
        </p:nvSpPr>
        <p:spPr>
          <a:xfrm>
            <a:off x="0" y="2160588"/>
            <a:ext cx="8596313" cy="3881437"/>
          </a:xfrm>
        </p:spPr>
        <p:txBody>
          <a:bodyPr>
            <a:normAutofit/>
          </a:bodyPr>
          <a:lstStyle/>
          <a:p>
            <a:pPr marL="457200" lvl="0" indent="-457200" defTabSz="914400" eaLnBrk="0" fontAlgn="base" hangingPunct="0">
              <a:lnSpc>
                <a:spcPts val="2575"/>
              </a:lnSpc>
              <a:spcBef>
                <a:spcPct val="0"/>
              </a:spcBef>
              <a:spcAft>
                <a:spcPct val="0"/>
              </a:spcAft>
              <a:buClr>
                <a:srgbClr val="235AA6"/>
              </a:buClr>
              <a:buSzTx/>
              <a:buFont typeface="Wingdings" panose="05000000000000000000" pitchFamily="2" charset="2"/>
              <a:buChar char="Ø"/>
              <a:tabLst>
                <a:tab pos="258763" algn="l"/>
              </a:tabLst>
            </a:pPr>
            <a:r>
              <a:rPr lang="de-DE" altLang="de-DE" sz="2600" b="0" kern="0" dirty="0">
                <a:solidFill>
                  <a:srgbClr val="000000"/>
                </a:solidFill>
                <a:latin typeface="Arial" panose="020B0604020202020204" pitchFamily="34" charset="0"/>
                <a:cs typeface="Arial" panose="020B0604020202020204" pitchFamily="34" charset="0"/>
              </a:rPr>
              <a:t>Globale Relevanz der Ursachen und Folgen von Umweltbeeinträchtigungen</a:t>
            </a:r>
          </a:p>
          <a:p>
            <a:pPr marL="457200" lvl="0" indent="-457200" defTabSz="914400" eaLnBrk="0" fontAlgn="base" hangingPunct="0">
              <a:lnSpc>
                <a:spcPts val="2575"/>
              </a:lnSpc>
              <a:spcBef>
                <a:spcPct val="0"/>
              </a:spcBef>
              <a:spcAft>
                <a:spcPct val="0"/>
              </a:spcAft>
              <a:buClr>
                <a:srgbClr val="235AA6"/>
              </a:buClr>
              <a:buSzTx/>
              <a:buFont typeface="Wingdings" panose="05000000000000000000" pitchFamily="2" charset="2"/>
              <a:buChar char="Ø"/>
              <a:tabLst>
                <a:tab pos="258763" algn="l"/>
              </a:tabLst>
            </a:pPr>
            <a:endParaRPr lang="de-DE" altLang="de-DE" sz="2600" b="0" kern="0" dirty="0">
              <a:solidFill>
                <a:srgbClr val="000000"/>
              </a:solidFill>
              <a:latin typeface="Arial" panose="020B0604020202020204" pitchFamily="34" charset="0"/>
              <a:cs typeface="Arial" panose="020B0604020202020204" pitchFamily="34" charset="0"/>
            </a:endParaRPr>
          </a:p>
          <a:p>
            <a:pPr marL="457200" lvl="0" indent="-457200" defTabSz="914400" eaLnBrk="0" fontAlgn="base" hangingPunct="0">
              <a:lnSpc>
                <a:spcPts val="2575"/>
              </a:lnSpc>
              <a:spcBef>
                <a:spcPct val="0"/>
              </a:spcBef>
              <a:spcAft>
                <a:spcPct val="0"/>
              </a:spcAft>
              <a:buClr>
                <a:srgbClr val="235AA6"/>
              </a:buClr>
              <a:buSzTx/>
              <a:buFont typeface="Wingdings" panose="05000000000000000000" pitchFamily="2" charset="2"/>
              <a:buChar char="Ø"/>
              <a:tabLst>
                <a:tab pos="258763" algn="l"/>
              </a:tabLst>
            </a:pPr>
            <a:r>
              <a:rPr lang="de-DE" altLang="de-DE" sz="2600" b="0" kern="0" dirty="0">
                <a:solidFill>
                  <a:srgbClr val="000000"/>
                </a:solidFill>
                <a:latin typeface="Arial" panose="020B0604020202020204" pitchFamily="34" charset="0"/>
                <a:cs typeface="Arial" panose="020B0604020202020204" pitchFamily="34" charset="0"/>
              </a:rPr>
              <a:t>Komplexität der Wirkungszusammenhänge im Ökosystem</a:t>
            </a:r>
          </a:p>
          <a:p>
            <a:pPr marL="457200" lvl="0" indent="-457200" defTabSz="914400" eaLnBrk="0" fontAlgn="base" hangingPunct="0">
              <a:lnSpc>
                <a:spcPts val="2575"/>
              </a:lnSpc>
              <a:spcBef>
                <a:spcPct val="0"/>
              </a:spcBef>
              <a:spcAft>
                <a:spcPct val="0"/>
              </a:spcAft>
              <a:buClr>
                <a:srgbClr val="235AA6"/>
              </a:buClr>
              <a:buSzTx/>
              <a:buFont typeface="Wingdings" panose="05000000000000000000" pitchFamily="2" charset="2"/>
              <a:buChar char="Ø"/>
              <a:tabLst>
                <a:tab pos="258763" algn="l"/>
              </a:tabLst>
            </a:pPr>
            <a:endParaRPr lang="de-DE" altLang="de-DE" sz="2600" b="0" kern="0" dirty="0">
              <a:solidFill>
                <a:srgbClr val="000000"/>
              </a:solidFill>
              <a:latin typeface="Arial" panose="020B0604020202020204" pitchFamily="34" charset="0"/>
              <a:cs typeface="Arial" panose="020B0604020202020204" pitchFamily="34" charset="0"/>
            </a:endParaRPr>
          </a:p>
          <a:p>
            <a:pPr marL="457200" lvl="0" indent="-457200" defTabSz="914400" eaLnBrk="0" fontAlgn="base" hangingPunct="0">
              <a:lnSpc>
                <a:spcPts val="2575"/>
              </a:lnSpc>
              <a:spcBef>
                <a:spcPct val="0"/>
              </a:spcBef>
              <a:spcAft>
                <a:spcPct val="0"/>
              </a:spcAft>
              <a:buClr>
                <a:srgbClr val="235AA6"/>
              </a:buClr>
              <a:buSzTx/>
              <a:buFont typeface="Wingdings" panose="05000000000000000000" pitchFamily="2" charset="2"/>
              <a:buChar char="Ø"/>
              <a:tabLst>
                <a:tab pos="258763" algn="l"/>
              </a:tabLst>
            </a:pPr>
            <a:r>
              <a:rPr lang="de-DE" altLang="de-DE" sz="2600" b="0" kern="0" dirty="0">
                <a:solidFill>
                  <a:srgbClr val="000000"/>
                </a:solidFill>
                <a:latin typeface="Arial" panose="020B0604020202020204" pitchFamily="34" charset="0"/>
                <a:cs typeface="Arial" panose="020B0604020202020204" pitchFamily="34" charset="0"/>
              </a:rPr>
              <a:t>Zeitliche Verzögerung zwischen umweltschädigendem Verhalten und Eintritt des Umweltschadens</a:t>
            </a:r>
          </a:p>
          <a:p>
            <a:pPr marL="457200" lvl="0" indent="-457200" defTabSz="914400" eaLnBrk="0" fontAlgn="base" hangingPunct="0">
              <a:lnSpc>
                <a:spcPts val="2575"/>
              </a:lnSpc>
              <a:spcBef>
                <a:spcPct val="0"/>
              </a:spcBef>
              <a:spcAft>
                <a:spcPct val="0"/>
              </a:spcAft>
              <a:buClr>
                <a:srgbClr val="235AA6"/>
              </a:buClr>
              <a:buSzTx/>
              <a:buFont typeface="Wingdings" panose="05000000000000000000" pitchFamily="2" charset="2"/>
              <a:buChar char="Ø"/>
              <a:tabLst>
                <a:tab pos="258763" algn="l"/>
              </a:tabLst>
            </a:pPr>
            <a:endParaRPr lang="de-DE" altLang="de-DE" sz="2600" b="0" kern="0" dirty="0">
              <a:solidFill>
                <a:srgbClr val="000000"/>
              </a:solidFill>
              <a:latin typeface="Arial" panose="020B0604020202020204" pitchFamily="34" charset="0"/>
              <a:cs typeface="Arial" panose="020B0604020202020204" pitchFamily="34" charset="0"/>
            </a:endParaRPr>
          </a:p>
          <a:p>
            <a:pPr marL="457200" lvl="0" indent="-457200" defTabSz="914400" eaLnBrk="0" fontAlgn="base" hangingPunct="0">
              <a:lnSpc>
                <a:spcPts val="2575"/>
              </a:lnSpc>
              <a:spcBef>
                <a:spcPct val="0"/>
              </a:spcBef>
              <a:spcAft>
                <a:spcPct val="0"/>
              </a:spcAft>
              <a:buClr>
                <a:srgbClr val="235AA6"/>
              </a:buClr>
              <a:buSzTx/>
              <a:buFont typeface="Wingdings" panose="05000000000000000000" pitchFamily="2" charset="2"/>
              <a:buChar char="Ø"/>
              <a:tabLst>
                <a:tab pos="258763" algn="l"/>
              </a:tabLst>
            </a:pPr>
            <a:r>
              <a:rPr lang="de-DE" altLang="de-DE" sz="2600" b="0" kern="0" dirty="0">
                <a:solidFill>
                  <a:srgbClr val="000000"/>
                </a:solidFill>
                <a:latin typeface="Arial" panose="020B0604020202020204" pitchFamily="34" charset="0"/>
                <a:cs typeface="Arial" panose="020B0604020202020204" pitchFamily="34" charset="0"/>
              </a:rPr>
              <a:t>Teilweise Unumkehrbarkeit von Umweltschäden</a:t>
            </a:r>
          </a:p>
          <a:p>
            <a:pPr marL="0" lvl="0" indent="0" defTabSz="914400" fontAlgn="base">
              <a:lnSpc>
                <a:spcPts val="2600"/>
              </a:lnSpc>
              <a:spcBef>
                <a:spcPct val="0"/>
              </a:spcBef>
              <a:spcAft>
                <a:spcPct val="0"/>
              </a:spcAft>
              <a:buClr>
                <a:srgbClr val="235AA6"/>
              </a:buClr>
              <a:buSzTx/>
              <a:buNone/>
              <a:tabLst>
                <a:tab pos="261938" algn="l"/>
              </a:tabLst>
              <a:defRPr/>
            </a:pPr>
            <a:endParaRPr lang="de-DE" altLang="de-DE" sz="2600" kern="0" dirty="0">
              <a:solidFill>
                <a:srgbClr val="000000"/>
              </a:solidFill>
              <a:latin typeface="Arial"/>
            </a:endParaRPr>
          </a:p>
        </p:txBody>
      </p:sp>
    </p:spTree>
    <p:extLst>
      <p:ext uri="{BB962C8B-B14F-4D97-AF65-F5344CB8AC3E}">
        <p14:creationId xmlns:p14="http://schemas.microsoft.com/office/powerpoint/2010/main" val="29192531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420688"/>
            <a:ext cx="8596313" cy="1320800"/>
          </a:xfrm>
        </p:spPr>
        <p:txBody>
          <a:bodyPr/>
          <a:lstStyle/>
          <a:p>
            <a:r>
              <a:rPr lang="de-DE" dirty="0" smtClean="0"/>
              <a:t>Behördenaufbau</a:t>
            </a:r>
            <a:endParaRPr lang="de-DE" dirty="0"/>
          </a:p>
        </p:txBody>
      </p:sp>
      <p:graphicFrame>
        <p:nvGraphicFramePr>
          <p:cNvPr id="4" name="Inhaltsplatzhalter 5"/>
          <p:cNvGraphicFramePr>
            <a:graphicFrameLocks/>
          </p:cNvGraphicFramePr>
          <p:nvPr>
            <p:extLst>
              <p:ext uri="{D42A27DB-BD31-4B8C-83A1-F6EECF244321}">
                <p14:modId xmlns:p14="http://schemas.microsoft.com/office/powerpoint/2010/main" val="3210455323"/>
              </p:ext>
            </p:extLst>
          </p:nvPr>
        </p:nvGraphicFramePr>
        <p:xfrm>
          <a:off x="1192213" y="1665288"/>
          <a:ext cx="8434387" cy="4005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77185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420688"/>
            <a:ext cx="8596313" cy="1320800"/>
          </a:xfrm>
        </p:spPr>
        <p:txBody>
          <a:bodyPr/>
          <a:lstStyle/>
          <a:p>
            <a:r>
              <a:rPr lang="de-DE" dirty="0" smtClean="0"/>
              <a:t>Weiterer Vorlesungsinhalt</a:t>
            </a:r>
            <a:endParaRPr lang="de-DE" dirty="0"/>
          </a:p>
        </p:txBody>
      </p:sp>
      <p:sp>
        <p:nvSpPr>
          <p:cNvPr id="5" name="Inhaltsplatzhalter 2"/>
          <p:cNvSpPr txBox="1">
            <a:spLocks/>
          </p:cNvSpPr>
          <p:nvPr/>
        </p:nvSpPr>
        <p:spPr bwMode="auto">
          <a:xfrm>
            <a:off x="1192213" y="1665288"/>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39725" indent="-339725" algn="l" rtl="0" eaLnBrk="0" fontAlgn="base" hangingPunct="0">
              <a:lnSpc>
                <a:spcPts val="2575"/>
              </a:lnSpc>
              <a:spcBef>
                <a:spcPct val="0"/>
              </a:spcBef>
              <a:spcAft>
                <a:spcPct val="0"/>
              </a:spcAft>
              <a:tabLst>
                <a:tab pos="258763" algn="l"/>
              </a:tabLst>
              <a:defRPr sz="1900" b="1">
                <a:solidFill>
                  <a:schemeClr val="tx1"/>
                </a:solidFill>
                <a:latin typeface="+mn-lt"/>
                <a:ea typeface="+mn-ea"/>
                <a:cs typeface="+mn-cs"/>
              </a:defRPr>
            </a:lvl1pPr>
            <a:lvl2pPr marL="735013" indent="-217488" algn="l" rtl="0" eaLnBrk="0" fontAlgn="base" hangingPunct="0">
              <a:spcBef>
                <a:spcPct val="0"/>
              </a:spcBef>
              <a:spcAft>
                <a:spcPts val="400"/>
              </a:spcAft>
              <a:buClr>
                <a:srgbClr val="0066B3"/>
              </a:buClr>
              <a:buSzPct val="90000"/>
              <a:buFont typeface="Wingdings" panose="05000000000000000000" pitchFamily="2" charset="2"/>
              <a:buChar char="n"/>
              <a:tabLst>
                <a:tab pos="258763" algn="l"/>
              </a:tabLst>
              <a:defRPr>
                <a:solidFill>
                  <a:schemeClr val="tx1"/>
                </a:solidFill>
                <a:latin typeface="+mn-lt"/>
              </a:defRPr>
            </a:lvl2pPr>
            <a:lvl3pPr marL="1136650" indent="-222250" algn="l" rtl="0" eaLnBrk="0" fontAlgn="base" hangingPunct="0">
              <a:spcBef>
                <a:spcPct val="0"/>
              </a:spcBef>
              <a:spcAft>
                <a:spcPts val="400"/>
              </a:spcAft>
              <a:buClr>
                <a:srgbClr val="0066B3"/>
              </a:buClr>
              <a:buSzPct val="80000"/>
              <a:buFont typeface="Wingdings" panose="05000000000000000000" pitchFamily="2" charset="2"/>
              <a:buChar char="n"/>
              <a:tabLst>
                <a:tab pos="258763" algn="l"/>
              </a:tabLst>
              <a:defRPr sz="1600">
                <a:solidFill>
                  <a:schemeClr val="tx1"/>
                </a:solidFill>
                <a:latin typeface="+mn-lt"/>
              </a:defRPr>
            </a:lvl3pPr>
            <a:lvl4pPr marL="1582738" indent="-222250" algn="l" rtl="0" eaLnBrk="0" fontAlgn="base" hangingPunct="0">
              <a:spcBef>
                <a:spcPct val="20000"/>
              </a:spcBef>
              <a:spcAft>
                <a:spcPct val="0"/>
              </a:spcAft>
              <a:buChar char="–"/>
              <a:tabLst>
                <a:tab pos="258763" algn="l"/>
              </a:tabLst>
              <a:defRPr sz="2000">
                <a:solidFill>
                  <a:schemeClr val="tx1"/>
                </a:solidFill>
                <a:latin typeface="+mn-lt"/>
              </a:defRPr>
            </a:lvl4pPr>
            <a:lvl5pPr marL="2035175" indent="-222250" algn="l" rtl="0" eaLnBrk="0" fontAlgn="base" hangingPunct="0">
              <a:spcBef>
                <a:spcPct val="20000"/>
              </a:spcBef>
              <a:spcAft>
                <a:spcPct val="0"/>
              </a:spcAft>
              <a:buChar char="»"/>
              <a:tabLst>
                <a:tab pos="258763" algn="l"/>
              </a:tabLst>
              <a:defRPr sz="2000">
                <a:solidFill>
                  <a:schemeClr val="tx1"/>
                </a:solidFill>
                <a:latin typeface="+mn-lt"/>
              </a:defRPr>
            </a:lvl5pPr>
            <a:lvl6pPr marL="2489588" indent="-223465" algn="l" rtl="0" fontAlgn="base">
              <a:spcBef>
                <a:spcPct val="20000"/>
              </a:spcBef>
              <a:spcAft>
                <a:spcPct val="0"/>
              </a:spcAft>
              <a:buChar char="»"/>
              <a:tabLst>
                <a:tab pos="259661" algn="l"/>
              </a:tabLst>
              <a:defRPr sz="2051">
                <a:solidFill>
                  <a:schemeClr val="tx1"/>
                </a:solidFill>
                <a:latin typeface="+mn-lt"/>
              </a:defRPr>
            </a:lvl6pPr>
            <a:lvl7pPr marL="2942812" indent="-223465" algn="l" rtl="0" fontAlgn="base">
              <a:spcBef>
                <a:spcPct val="20000"/>
              </a:spcBef>
              <a:spcAft>
                <a:spcPct val="0"/>
              </a:spcAft>
              <a:buChar char="»"/>
              <a:tabLst>
                <a:tab pos="259661" algn="l"/>
              </a:tabLst>
              <a:defRPr sz="2051">
                <a:solidFill>
                  <a:schemeClr val="tx1"/>
                </a:solidFill>
                <a:latin typeface="+mn-lt"/>
              </a:defRPr>
            </a:lvl7pPr>
            <a:lvl8pPr marL="3396037" indent="-223465" algn="l" rtl="0" fontAlgn="base">
              <a:spcBef>
                <a:spcPct val="20000"/>
              </a:spcBef>
              <a:spcAft>
                <a:spcPct val="0"/>
              </a:spcAft>
              <a:buChar char="»"/>
              <a:tabLst>
                <a:tab pos="259661" algn="l"/>
              </a:tabLst>
              <a:defRPr sz="2051">
                <a:solidFill>
                  <a:schemeClr val="tx1"/>
                </a:solidFill>
                <a:latin typeface="+mn-lt"/>
              </a:defRPr>
            </a:lvl8pPr>
            <a:lvl9pPr marL="3849262" indent="-223465" algn="l" rtl="0" fontAlgn="base">
              <a:spcBef>
                <a:spcPct val="20000"/>
              </a:spcBef>
              <a:spcAft>
                <a:spcPct val="0"/>
              </a:spcAft>
              <a:buChar char="»"/>
              <a:tabLst>
                <a:tab pos="259661" algn="l"/>
              </a:tabLst>
              <a:defRPr sz="2051">
                <a:solidFill>
                  <a:schemeClr val="tx1"/>
                </a:solidFill>
                <a:latin typeface="+mn-lt"/>
              </a:defRPr>
            </a:lvl9pPr>
          </a:lstStyle>
          <a:p>
            <a:pPr marL="457200" indent="-457200" defTabSz="914400">
              <a:buClr>
                <a:srgbClr val="235AA6"/>
              </a:buClr>
              <a:buFont typeface="Wingdings" panose="05000000000000000000" pitchFamily="2" charset="2"/>
              <a:buChar char="Ø"/>
              <a:defRPr/>
            </a:pPr>
            <a:r>
              <a:rPr lang="de-DE" altLang="de-DE" sz="2600" b="0" kern="0" smtClean="0">
                <a:latin typeface="Arial" panose="020B0604020202020204" pitchFamily="34" charset="0"/>
                <a:cs typeface="Arial" panose="020B0604020202020204" pitchFamily="34" charset="0"/>
              </a:rPr>
              <a:t>Immissionsschutzrecht</a:t>
            </a:r>
          </a:p>
          <a:p>
            <a:pPr marL="457200" indent="-457200" defTabSz="914400">
              <a:buClr>
                <a:srgbClr val="235AA6"/>
              </a:buClr>
              <a:buFont typeface="Wingdings" panose="05000000000000000000" pitchFamily="2" charset="2"/>
              <a:buChar char="Ø"/>
              <a:defRPr/>
            </a:pPr>
            <a:endParaRPr lang="de-DE" altLang="de-DE" sz="2600" b="0" kern="0" smtClean="0">
              <a:latin typeface="Arial" panose="020B0604020202020204" pitchFamily="34" charset="0"/>
              <a:cs typeface="Arial" panose="020B0604020202020204" pitchFamily="34" charset="0"/>
            </a:endParaRPr>
          </a:p>
          <a:p>
            <a:pPr marL="457200" indent="-457200" defTabSz="914400">
              <a:buClr>
                <a:srgbClr val="235AA6"/>
              </a:buClr>
              <a:buFont typeface="Wingdings" panose="05000000000000000000" pitchFamily="2" charset="2"/>
              <a:buChar char="Ø"/>
              <a:defRPr/>
            </a:pPr>
            <a:r>
              <a:rPr lang="de-DE" altLang="de-DE" sz="2600" b="0" kern="0" smtClean="0">
                <a:latin typeface="Arial" panose="020B0604020202020204" pitchFamily="34" charset="0"/>
                <a:cs typeface="Arial" panose="020B0604020202020204" pitchFamily="34" charset="0"/>
              </a:rPr>
              <a:t>Umweltverträglichkeitsprüfung</a:t>
            </a:r>
          </a:p>
          <a:p>
            <a:pPr marL="457200" indent="-457200" defTabSz="914400">
              <a:buClr>
                <a:srgbClr val="235AA6"/>
              </a:buClr>
              <a:buFont typeface="Wingdings" panose="05000000000000000000" pitchFamily="2" charset="2"/>
              <a:buChar char="Ø"/>
              <a:defRPr/>
            </a:pPr>
            <a:endParaRPr lang="de-DE" altLang="de-DE" sz="2600" b="0" kern="0" smtClean="0">
              <a:latin typeface="Arial" panose="020B0604020202020204" pitchFamily="34" charset="0"/>
              <a:cs typeface="Arial" panose="020B0604020202020204" pitchFamily="34" charset="0"/>
            </a:endParaRPr>
          </a:p>
          <a:p>
            <a:pPr marL="457200" indent="-457200" defTabSz="914400">
              <a:buClr>
                <a:srgbClr val="235AA6"/>
              </a:buClr>
              <a:buFont typeface="Wingdings" panose="05000000000000000000" pitchFamily="2" charset="2"/>
              <a:buChar char="Ø"/>
              <a:defRPr/>
            </a:pPr>
            <a:r>
              <a:rPr lang="de-DE" altLang="de-DE" sz="2600" b="0" kern="0" smtClean="0">
                <a:latin typeface="Arial" panose="020B0604020202020204" pitchFamily="34" charset="0"/>
                <a:cs typeface="Arial" panose="020B0604020202020204" pitchFamily="34" charset="0"/>
              </a:rPr>
              <a:t>Wasserrecht</a:t>
            </a:r>
          </a:p>
          <a:p>
            <a:pPr marL="457200" indent="-457200" defTabSz="914400">
              <a:buClr>
                <a:srgbClr val="235AA6"/>
              </a:buClr>
              <a:buFont typeface="Wingdings" panose="05000000000000000000" pitchFamily="2" charset="2"/>
              <a:buChar char="Ø"/>
              <a:defRPr/>
            </a:pPr>
            <a:endParaRPr lang="de-DE" altLang="de-DE" sz="2600" b="0" kern="0" smtClean="0">
              <a:latin typeface="Arial" panose="020B0604020202020204" pitchFamily="34" charset="0"/>
              <a:cs typeface="Arial" panose="020B0604020202020204" pitchFamily="34" charset="0"/>
            </a:endParaRPr>
          </a:p>
          <a:p>
            <a:pPr marL="457200" indent="-457200" defTabSz="914400">
              <a:buClr>
                <a:srgbClr val="235AA6"/>
              </a:buClr>
              <a:buFont typeface="Wingdings" panose="05000000000000000000" pitchFamily="2" charset="2"/>
              <a:buChar char="Ø"/>
              <a:defRPr/>
            </a:pPr>
            <a:r>
              <a:rPr lang="de-DE" altLang="de-DE" sz="2600" b="0" kern="0" smtClean="0">
                <a:latin typeface="Arial" panose="020B0604020202020204" pitchFamily="34" charset="0"/>
                <a:cs typeface="Arial" panose="020B0604020202020204" pitchFamily="34" charset="0"/>
              </a:rPr>
              <a:t>Naturschutzrecht</a:t>
            </a:r>
          </a:p>
          <a:p>
            <a:pPr marL="457200" indent="-457200" defTabSz="914400">
              <a:buClr>
                <a:srgbClr val="235AA6"/>
              </a:buClr>
              <a:buFont typeface="Wingdings" panose="05000000000000000000" pitchFamily="2" charset="2"/>
              <a:buChar char="Ø"/>
              <a:defRPr/>
            </a:pPr>
            <a:endParaRPr lang="de-DE" altLang="de-DE" sz="2600" b="0" kern="0" smtClean="0">
              <a:latin typeface="Arial" panose="020B0604020202020204" pitchFamily="34" charset="0"/>
              <a:cs typeface="Arial" panose="020B0604020202020204" pitchFamily="34" charset="0"/>
            </a:endParaRPr>
          </a:p>
          <a:p>
            <a:pPr marL="457200" indent="-457200" defTabSz="914400">
              <a:buClr>
                <a:srgbClr val="235AA6"/>
              </a:buClr>
              <a:buFont typeface="Wingdings" panose="05000000000000000000" pitchFamily="2" charset="2"/>
              <a:buChar char="Ø"/>
              <a:defRPr/>
            </a:pPr>
            <a:r>
              <a:rPr lang="de-DE" altLang="de-DE" sz="2600" b="0" kern="0" smtClean="0">
                <a:latin typeface="Arial" panose="020B0604020202020204" pitchFamily="34" charset="0"/>
                <a:cs typeface="Arial" panose="020B0604020202020204" pitchFamily="34" charset="0"/>
              </a:rPr>
              <a:t>Umweltstrafrecht</a:t>
            </a:r>
          </a:p>
          <a:p>
            <a:pPr marL="0" indent="0" defTabSz="914400">
              <a:buClr>
                <a:srgbClr val="235AA6"/>
              </a:buClr>
              <a:defRPr/>
            </a:pPr>
            <a:endParaRPr lang="de-DE" altLang="de-DE" sz="2600" b="0" kern="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311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0" y="2160588"/>
            <a:ext cx="8596313" cy="3881437"/>
          </a:xfrm>
        </p:spPr>
        <p:txBody>
          <a:bodyPr>
            <a:normAutofit/>
          </a:bodyPr>
          <a:lstStyle/>
          <a:p>
            <a:pPr algn="ctr"/>
            <a:r>
              <a:rPr lang="de-DE" sz="4000" dirty="0" smtClean="0">
                <a:solidFill>
                  <a:srgbClr val="0070C0"/>
                </a:solidFill>
              </a:rPr>
              <a:t>II.</a:t>
            </a:r>
          </a:p>
          <a:p>
            <a:pPr algn="ctr"/>
            <a:endParaRPr lang="de-DE" sz="4000" dirty="0" smtClean="0">
              <a:solidFill>
                <a:srgbClr val="0070C0"/>
              </a:solidFill>
            </a:endParaRPr>
          </a:p>
          <a:p>
            <a:pPr marL="0" indent="0" algn="ctr">
              <a:buNone/>
            </a:pPr>
            <a:r>
              <a:rPr lang="de-DE" sz="4000" dirty="0" smtClean="0">
                <a:solidFill>
                  <a:srgbClr val="0070C0"/>
                </a:solidFill>
              </a:rPr>
              <a:t>Umweltstrafrecht</a:t>
            </a:r>
            <a:endParaRPr lang="de-DE" sz="4000" dirty="0">
              <a:solidFill>
                <a:srgbClr val="0070C0"/>
              </a:solidFill>
            </a:endParaRPr>
          </a:p>
        </p:txBody>
      </p:sp>
    </p:spTree>
    <p:extLst>
      <p:ext uri="{BB962C8B-B14F-4D97-AF65-F5344CB8AC3E}">
        <p14:creationId xmlns:p14="http://schemas.microsoft.com/office/powerpoint/2010/main" val="39278398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609600"/>
            <a:ext cx="8596313" cy="1320800"/>
          </a:xfrm>
        </p:spPr>
        <p:txBody>
          <a:bodyPr/>
          <a:lstStyle/>
          <a:p>
            <a:r>
              <a:rPr lang="de-DE" dirty="0" smtClean="0"/>
              <a:t>Schutzzweck</a:t>
            </a:r>
            <a:endParaRPr lang="de-DE" dirty="0"/>
          </a:p>
        </p:txBody>
      </p:sp>
      <p:sp>
        <p:nvSpPr>
          <p:cNvPr id="3" name="Inhaltsplatzhalter 2"/>
          <p:cNvSpPr>
            <a:spLocks noGrp="1"/>
          </p:cNvSpPr>
          <p:nvPr>
            <p:ph idx="4294967295"/>
          </p:nvPr>
        </p:nvSpPr>
        <p:spPr>
          <a:xfrm>
            <a:off x="0" y="2160588"/>
            <a:ext cx="8596313" cy="3881437"/>
          </a:xfrm>
        </p:spPr>
        <p:txBody>
          <a:bodyPr/>
          <a:lstStyle/>
          <a:p>
            <a:pPr>
              <a:buFont typeface="Wingdings" panose="05000000000000000000" pitchFamily="2" charset="2"/>
              <a:buChar char="Ø"/>
            </a:pPr>
            <a:r>
              <a:rPr lang="de-DE" sz="2800" b="0" dirty="0" smtClean="0"/>
              <a:t>Schutz </a:t>
            </a:r>
            <a:r>
              <a:rPr lang="de-DE" sz="2800" b="0" dirty="0"/>
              <a:t>menschlichen Lebens und menschlicher </a:t>
            </a:r>
            <a:r>
              <a:rPr lang="de-DE" sz="2800" b="0" dirty="0" smtClean="0"/>
              <a:t>Gesundheit</a:t>
            </a:r>
          </a:p>
          <a:p>
            <a:pPr>
              <a:buFont typeface="Wingdings" panose="05000000000000000000" pitchFamily="2" charset="2"/>
              <a:buChar char="Ø"/>
            </a:pPr>
            <a:endParaRPr lang="de-DE" sz="2800" b="0" dirty="0" smtClean="0"/>
          </a:p>
          <a:p>
            <a:pPr>
              <a:buFont typeface="Wingdings" panose="05000000000000000000" pitchFamily="2" charset="2"/>
              <a:buChar char="Ø"/>
            </a:pPr>
            <a:r>
              <a:rPr lang="de-DE" sz="2800" b="0" dirty="0" smtClean="0"/>
              <a:t>Schutz </a:t>
            </a:r>
            <a:r>
              <a:rPr lang="de-DE" sz="2800" b="0" dirty="0"/>
              <a:t>elementarer Lebensgrundlagen wie Wasser, Luft und </a:t>
            </a:r>
            <a:r>
              <a:rPr lang="de-DE" sz="2800" b="0" dirty="0" smtClean="0"/>
              <a:t>Boden</a:t>
            </a:r>
          </a:p>
          <a:p>
            <a:pPr>
              <a:buFont typeface="Wingdings" panose="05000000000000000000" pitchFamily="2" charset="2"/>
              <a:buChar char="Ø"/>
            </a:pPr>
            <a:endParaRPr lang="de-DE" sz="2800" b="0" dirty="0"/>
          </a:p>
          <a:p>
            <a:pPr>
              <a:buFont typeface="Wingdings" panose="05000000000000000000" pitchFamily="2" charset="2"/>
              <a:buChar char="Ø"/>
            </a:pPr>
            <a:r>
              <a:rPr lang="de-DE" sz="2800" b="0" dirty="0" smtClean="0"/>
              <a:t>Schutz Bestandteile </a:t>
            </a:r>
            <a:r>
              <a:rPr lang="de-DE" sz="2800" b="0" dirty="0"/>
              <a:t>menschlichen Lebensraumes und anderer Teile der Natur (einschließlich Pflanzen und </a:t>
            </a:r>
            <a:r>
              <a:rPr lang="de-DE" sz="2800" b="0" dirty="0" smtClean="0"/>
              <a:t>Tiere</a:t>
            </a:r>
            <a:r>
              <a:rPr lang="de-DE" b="0" dirty="0" smtClean="0"/>
              <a:t>)</a:t>
            </a:r>
            <a:endParaRPr lang="de-DE" b="0" dirty="0"/>
          </a:p>
        </p:txBody>
      </p:sp>
    </p:spTree>
    <p:extLst>
      <p:ext uri="{BB962C8B-B14F-4D97-AF65-F5344CB8AC3E}">
        <p14:creationId xmlns:p14="http://schemas.microsoft.com/office/powerpoint/2010/main" val="5882822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609600"/>
            <a:ext cx="8596313" cy="1320800"/>
          </a:xfrm>
        </p:spPr>
        <p:txBody>
          <a:bodyPr/>
          <a:lstStyle/>
          <a:p>
            <a:r>
              <a:rPr lang="de-DE" dirty="0" smtClean="0"/>
              <a:t>Verwaltungsrechtsakzessorietät</a:t>
            </a:r>
            <a:endParaRPr lang="de-DE" dirty="0"/>
          </a:p>
        </p:txBody>
      </p:sp>
      <p:sp>
        <p:nvSpPr>
          <p:cNvPr id="3" name="Inhaltsplatzhalter 2"/>
          <p:cNvSpPr>
            <a:spLocks noGrp="1"/>
          </p:cNvSpPr>
          <p:nvPr>
            <p:ph idx="4294967295"/>
          </p:nvPr>
        </p:nvSpPr>
        <p:spPr>
          <a:xfrm>
            <a:off x="0" y="2147888"/>
            <a:ext cx="8596313" cy="3879850"/>
          </a:xfrm>
        </p:spPr>
        <p:txBody>
          <a:bodyPr>
            <a:normAutofit/>
          </a:bodyPr>
          <a:lstStyle/>
          <a:p>
            <a:pPr>
              <a:buFont typeface="Wingdings" panose="05000000000000000000" pitchFamily="2" charset="2"/>
              <a:buChar char="Ø"/>
            </a:pPr>
            <a:r>
              <a:rPr lang="de-DE" sz="2400" b="0" dirty="0" smtClean="0"/>
              <a:t>Gewährleistung des Umweltschutzes durch Umweltverwaltung</a:t>
            </a:r>
          </a:p>
          <a:p>
            <a:pPr>
              <a:buFont typeface="Wingdings" panose="05000000000000000000" pitchFamily="2" charset="2"/>
              <a:buChar char="Ø"/>
            </a:pPr>
            <a:endParaRPr lang="de-DE" sz="2400" b="0" dirty="0"/>
          </a:p>
          <a:p>
            <a:pPr>
              <a:buFont typeface="Wingdings" panose="05000000000000000000" pitchFamily="2" charset="2"/>
              <a:buChar char="Ø"/>
            </a:pPr>
            <a:r>
              <a:rPr lang="de-DE" sz="2400" b="0" dirty="0" smtClean="0"/>
              <a:t>Strafrechtlich kann nicht verboten sein, was verwaltungsrechtlich erlaubt ist</a:t>
            </a:r>
          </a:p>
          <a:p>
            <a:pPr>
              <a:buFont typeface="Wingdings" panose="05000000000000000000" pitchFamily="2" charset="2"/>
              <a:buChar char="Ø"/>
            </a:pPr>
            <a:endParaRPr lang="de-DE" sz="2400" b="0" dirty="0"/>
          </a:p>
          <a:p>
            <a:pPr>
              <a:buFont typeface="Wingdings" panose="05000000000000000000" pitchFamily="2" charset="2"/>
              <a:buChar char="Ø"/>
            </a:pPr>
            <a:r>
              <a:rPr lang="de-DE" sz="2400" b="0" dirty="0" smtClean="0"/>
              <a:t>Daher: Umweltstrafrecht ist abhängig von Verwaltungsrecht (Verwaltungsrechtsakzessorietät)</a:t>
            </a:r>
          </a:p>
          <a:p>
            <a:pPr>
              <a:buFont typeface="Wingdings" panose="05000000000000000000" pitchFamily="2" charset="2"/>
              <a:buChar char="Ø"/>
            </a:pPr>
            <a:endParaRPr lang="de-DE" sz="2400" b="0" dirty="0"/>
          </a:p>
          <a:p>
            <a:pPr>
              <a:buFont typeface="Wingdings" panose="05000000000000000000" pitchFamily="2" charset="2"/>
              <a:buChar char="Ø"/>
            </a:pPr>
            <a:r>
              <a:rPr lang="de-DE" sz="2400" b="0" dirty="0" smtClean="0"/>
              <a:t>Umweltstrafrecht dient Effektivierung des Umweltverwaltungsrechts</a:t>
            </a:r>
            <a:endParaRPr lang="de-DE" sz="2400" b="0" dirty="0"/>
          </a:p>
        </p:txBody>
      </p:sp>
    </p:spTree>
    <p:extLst>
      <p:ext uri="{BB962C8B-B14F-4D97-AF65-F5344CB8AC3E}">
        <p14:creationId xmlns:p14="http://schemas.microsoft.com/office/powerpoint/2010/main" val="3170992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611086" y="1950720"/>
            <a:ext cx="7724503" cy="1384995"/>
          </a:xfrm>
          <a:prstGeom prst="rect">
            <a:avLst/>
          </a:prstGeom>
        </p:spPr>
        <p:txBody>
          <a:bodyPr wrap="square">
            <a:spAutoFit/>
          </a:bodyPr>
          <a:lstStyle/>
          <a:p>
            <a:pPr algn="ctr"/>
            <a:r>
              <a:rPr lang="de-DE" sz="2800" b="1" dirty="0" smtClean="0">
                <a:solidFill>
                  <a:srgbClr val="0070C0"/>
                </a:solidFill>
              </a:rPr>
              <a:t>I. </a:t>
            </a:r>
          </a:p>
          <a:p>
            <a:pPr algn="ctr"/>
            <a:endParaRPr lang="de-DE" sz="2800" b="1" dirty="0">
              <a:solidFill>
                <a:srgbClr val="0070C0"/>
              </a:solidFill>
            </a:endParaRPr>
          </a:p>
          <a:p>
            <a:pPr algn="ctr"/>
            <a:r>
              <a:rPr lang="de-DE" sz="2800" b="1" dirty="0" smtClean="0">
                <a:solidFill>
                  <a:srgbClr val="0070C0"/>
                </a:solidFill>
              </a:rPr>
              <a:t>Grundlagen des Umweltrechts</a:t>
            </a:r>
            <a:endParaRPr lang="de-DE" sz="2800" b="1" dirty="0">
              <a:solidFill>
                <a:srgbClr val="0070C0"/>
              </a:solidFill>
            </a:endParaRPr>
          </a:p>
        </p:txBody>
      </p:sp>
      <p:sp>
        <p:nvSpPr>
          <p:cNvPr id="5" name="Titel 4"/>
          <p:cNvSpPr>
            <a:spLocks noGrp="1"/>
          </p:cNvSpPr>
          <p:nvPr>
            <p:ph type="title"/>
          </p:nvPr>
        </p:nvSpPr>
        <p:spPr/>
        <p:txBody>
          <a:bodyPr/>
          <a:lstStyle/>
          <a:p>
            <a:endParaRPr lang="de-DE"/>
          </a:p>
        </p:txBody>
      </p:sp>
    </p:spTree>
    <p:extLst>
      <p:ext uri="{BB962C8B-B14F-4D97-AF65-F5344CB8AC3E}">
        <p14:creationId xmlns:p14="http://schemas.microsoft.com/office/powerpoint/2010/main" val="7220359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609600"/>
            <a:ext cx="8596313" cy="1320800"/>
          </a:xfrm>
        </p:spPr>
        <p:txBody>
          <a:bodyPr/>
          <a:lstStyle/>
          <a:p>
            <a:r>
              <a:rPr lang="de-DE" dirty="0" smtClean="0"/>
              <a:t>Historie</a:t>
            </a:r>
            <a:endParaRPr lang="de-DE" dirty="0"/>
          </a:p>
        </p:txBody>
      </p:sp>
      <p:sp>
        <p:nvSpPr>
          <p:cNvPr id="3" name="Inhaltsplatzhalter 2"/>
          <p:cNvSpPr>
            <a:spLocks noGrp="1"/>
          </p:cNvSpPr>
          <p:nvPr>
            <p:ph idx="4294967295"/>
          </p:nvPr>
        </p:nvSpPr>
        <p:spPr>
          <a:xfrm>
            <a:off x="0" y="2160588"/>
            <a:ext cx="8596313" cy="3881437"/>
          </a:xfrm>
        </p:spPr>
        <p:txBody>
          <a:bodyPr/>
          <a:lstStyle/>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pPr>
            <a:r>
              <a:rPr lang="de-DE" altLang="de-DE" sz="2600" kern="0" dirty="0">
                <a:solidFill>
                  <a:srgbClr val="000000"/>
                </a:solidFill>
                <a:latin typeface="Arial"/>
              </a:rPr>
              <a:t>Bis 1980 im Nebenstrafrecht (nicht im StGB) verankert</a:t>
            </a:r>
          </a:p>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pPr>
            <a:endParaRPr lang="de-DE" altLang="de-DE" sz="2600" kern="0" dirty="0">
              <a:solidFill>
                <a:srgbClr val="000000"/>
              </a:solidFill>
              <a:latin typeface="Arial"/>
            </a:endParaRPr>
          </a:p>
          <a:p>
            <a:pPr lvl="0" defTabSz="914400" fontAlgn="base">
              <a:lnSpc>
                <a:spcPts val="3000"/>
              </a:lnSpc>
              <a:spcBef>
                <a:spcPct val="0"/>
              </a:spcBef>
              <a:spcAft>
                <a:spcPct val="0"/>
              </a:spcAft>
              <a:buClr>
                <a:srgbClr val="235AA6"/>
              </a:buClr>
              <a:buSzTx/>
              <a:buFont typeface="Wingdings" panose="05000000000000000000" pitchFamily="2" charset="2"/>
              <a:buChar char="Ø"/>
              <a:tabLst>
                <a:tab pos="261938" algn="l"/>
              </a:tabLst>
            </a:pPr>
            <a:r>
              <a:rPr lang="de-DE" altLang="de-DE" sz="2600" kern="0" dirty="0">
                <a:solidFill>
                  <a:srgbClr val="000000"/>
                </a:solidFill>
                <a:latin typeface="Arial"/>
              </a:rPr>
              <a:t>1.7.1980: 18.Strafrechtsänderungsgesetz – Gesetz zur Bekämpfung der Umweltkriminalität (1.UKG)</a:t>
            </a:r>
          </a:p>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pPr>
            <a:endParaRPr lang="de-DE" altLang="de-DE" sz="2600" kern="0" dirty="0">
              <a:solidFill>
                <a:srgbClr val="000000"/>
              </a:solidFill>
              <a:latin typeface="Arial"/>
            </a:endParaRPr>
          </a:p>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pPr>
            <a:r>
              <a:rPr lang="de-DE" altLang="de-DE" sz="2600" kern="0" dirty="0">
                <a:solidFill>
                  <a:srgbClr val="000000"/>
                </a:solidFill>
                <a:latin typeface="Arial"/>
              </a:rPr>
              <a:t>1.11.1994: 31.Strafrechtsänderungsgesetz – 2.UKG</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pPr>
            <a:r>
              <a:rPr lang="de-DE" altLang="de-DE" sz="2600" kern="0" dirty="0">
                <a:solidFill>
                  <a:srgbClr val="000000"/>
                </a:solidFill>
                <a:latin typeface="Arial"/>
              </a:rPr>
              <a:t>Teilweise neue Straftatbestände (z.B. § 324a StGB)</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pPr>
            <a:r>
              <a:rPr lang="de-DE" altLang="de-DE" sz="2600" kern="0" dirty="0">
                <a:solidFill>
                  <a:srgbClr val="000000"/>
                </a:solidFill>
                <a:latin typeface="Arial"/>
              </a:rPr>
              <a:t>Erweiterung bestehender Straftatbestände</a:t>
            </a:r>
          </a:p>
          <a:p>
            <a:pPr lvl="1" indent="-220663" defTabSz="914400" fontAlgn="base">
              <a:spcBef>
                <a:spcPct val="0"/>
              </a:spcBef>
              <a:spcAft>
                <a:spcPts val="400"/>
              </a:spcAft>
              <a:buClr>
                <a:srgbClr val="235AA6"/>
              </a:buClr>
              <a:buSzPct val="90000"/>
              <a:buFont typeface="Wingdings" panose="05000000000000000000" pitchFamily="2" charset="2"/>
              <a:buChar char="Ø"/>
              <a:tabLst>
                <a:tab pos="261938" algn="l"/>
              </a:tabLst>
            </a:pPr>
            <a:endParaRPr lang="de-DE" altLang="de-DE" sz="2600" kern="0" dirty="0">
              <a:solidFill>
                <a:srgbClr val="000000"/>
              </a:solidFill>
              <a:latin typeface="Arial"/>
            </a:endParaRPr>
          </a:p>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pPr>
            <a:r>
              <a:rPr lang="de-DE" altLang="de-DE" sz="2600" kern="0" dirty="0">
                <a:solidFill>
                  <a:srgbClr val="000000"/>
                </a:solidFill>
                <a:latin typeface="Arial"/>
              </a:rPr>
              <a:t>Weitere Umweltstraftatbestände im Nebenstrafrecht</a:t>
            </a:r>
          </a:p>
          <a:p>
            <a:pPr marL="0" indent="0">
              <a:buNone/>
            </a:pPr>
            <a:endParaRPr lang="de-DE" dirty="0"/>
          </a:p>
        </p:txBody>
      </p:sp>
    </p:spTree>
    <p:extLst>
      <p:ext uri="{BB962C8B-B14F-4D97-AF65-F5344CB8AC3E}">
        <p14:creationId xmlns:p14="http://schemas.microsoft.com/office/powerpoint/2010/main" val="15443422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609600"/>
            <a:ext cx="8596313" cy="1320800"/>
          </a:xfrm>
        </p:spPr>
        <p:txBody>
          <a:bodyPr/>
          <a:lstStyle/>
          <a:p>
            <a:r>
              <a:rPr lang="de-DE" dirty="0" smtClean="0"/>
              <a:t>Aufbau</a:t>
            </a:r>
            <a:endParaRPr lang="de-DE" dirty="0"/>
          </a:p>
        </p:txBody>
      </p:sp>
      <p:graphicFrame>
        <p:nvGraphicFramePr>
          <p:cNvPr id="4" name="Inhaltsplatzhalter 4"/>
          <p:cNvGraphicFramePr>
            <a:graphicFrameLocks/>
          </p:cNvGraphicFramePr>
          <p:nvPr>
            <p:extLst>
              <p:ext uri="{D42A27DB-BD31-4B8C-83A1-F6EECF244321}">
                <p14:modId xmlns:p14="http://schemas.microsoft.com/office/powerpoint/2010/main" val="1367600162"/>
              </p:ext>
            </p:extLst>
          </p:nvPr>
        </p:nvGraphicFramePr>
        <p:xfrm>
          <a:off x="0" y="1270000"/>
          <a:ext cx="9480176" cy="50985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17811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609600"/>
            <a:ext cx="8596313" cy="1320800"/>
          </a:xfrm>
        </p:spPr>
        <p:txBody>
          <a:bodyPr/>
          <a:lstStyle/>
          <a:p>
            <a:r>
              <a:rPr lang="de-DE" dirty="0" smtClean="0"/>
              <a:t>Straftatbestände der §§ 324 ff.</a:t>
            </a:r>
            <a:endParaRPr lang="de-DE" dirty="0"/>
          </a:p>
        </p:txBody>
      </p:sp>
      <p:sp>
        <p:nvSpPr>
          <p:cNvPr id="5" name="Inhaltsplatzhalter 2"/>
          <p:cNvSpPr txBox="1">
            <a:spLocks/>
          </p:cNvSpPr>
          <p:nvPr/>
        </p:nvSpPr>
        <p:spPr bwMode="auto">
          <a:xfrm>
            <a:off x="837079" y="1358900"/>
            <a:ext cx="9221788" cy="549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324 	Gewässerverunreinigung</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324 a 	Bodenverunreinigung</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325 	Luftverunreinigung</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325 a 	Verursachung von Lärm, Erschütterungen und 			nichtionisierenden Strahlen</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326 	Unerlaubter Umgang mit Abfällen</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327 	Unerlaubtes Betreiben von Anlagen</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328 	Unerlaubter Umgang mit radioaktiven Stoffen 			und anderen gefährlichen Stoffen und Gütern</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329 	Gefährdung schutzbedürftiger Gebiete</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330 	Besonders schwerer Fall einer Umweltstraftat</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330 a 	Schwere Gefährdung durch Freisetzen von Giften</a:t>
            </a:r>
          </a:p>
          <a:p>
            <a:pPr marL="342900" marR="0" lvl="0" indent="-342900" algn="l" defTabSz="914400" rtl="0" eaLnBrk="1" fontAlgn="base" latinLnBrk="0" hangingPunct="1">
              <a:lnSpc>
                <a:spcPts val="32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smtClean="0">
                <a:ln>
                  <a:noFill/>
                </a:ln>
                <a:solidFill>
                  <a:srgbClr val="000000"/>
                </a:solidFill>
                <a:effectLst/>
                <a:uLnTx/>
                <a:uFillTx/>
                <a:latin typeface="Arial"/>
                <a:ea typeface="+mn-ea"/>
                <a:cs typeface="+mn-cs"/>
              </a:rPr>
              <a:t>§ 330 d 	Begriffsbestimmungen</a:t>
            </a: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0978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206375"/>
            <a:ext cx="8596313" cy="1320800"/>
          </a:xfrm>
        </p:spPr>
        <p:txBody>
          <a:bodyPr/>
          <a:lstStyle/>
          <a:p>
            <a:r>
              <a:rPr lang="de-DE" dirty="0" smtClean="0"/>
              <a:t>Prüfungsschema</a:t>
            </a:r>
            <a:endParaRPr lang="de-DE" dirty="0"/>
          </a:p>
        </p:txBody>
      </p:sp>
      <p:graphicFrame>
        <p:nvGraphicFramePr>
          <p:cNvPr id="2" name="Diagramm 1"/>
          <p:cNvGraphicFramePr/>
          <p:nvPr>
            <p:extLst>
              <p:ext uri="{D42A27DB-BD31-4B8C-83A1-F6EECF244321}">
                <p14:modId xmlns:p14="http://schemas.microsoft.com/office/powerpoint/2010/main" val="4089615519"/>
              </p:ext>
            </p:extLst>
          </p:nvPr>
        </p:nvGraphicFramePr>
        <p:xfrm>
          <a:off x="1" y="632012"/>
          <a:ext cx="10294470" cy="5861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21178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206375"/>
            <a:ext cx="8596313" cy="1320800"/>
          </a:xfrm>
        </p:spPr>
        <p:txBody>
          <a:bodyPr/>
          <a:lstStyle/>
          <a:p>
            <a:r>
              <a:rPr lang="de-DE" dirty="0" smtClean="0"/>
              <a:t>Einführungsfall – „</a:t>
            </a:r>
            <a:r>
              <a:rPr lang="de-DE" dirty="0" err="1" smtClean="0"/>
              <a:t>Lechwasser</a:t>
            </a:r>
            <a:r>
              <a:rPr lang="de-DE" dirty="0" smtClean="0"/>
              <a:t>“</a:t>
            </a:r>
            <a:endParaRPr lang="de-DE" dirty="0"/>
          </a:p>
        </p:txBody>
      </p:sp>
      <p:sp>
        <p:nvSpPr>
          <p:cNvPr id="4" name="Inhaltsplatzhalter 2"/>
          <p:cNvSpPr txBox="1">
            <a:spLocks/>
          </p:cNvSpPr>
          <p:nvPr/>
        </p:nvSpPr>
        <p:spPr bwMode="auto">
          <a:xfrm>
            <a:off x="865015" y="1087065"/>
            <a:ext cx="8763079" cy="5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457200" marR="0" lvl="0" indent="-4572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U betreibt einen Braunkohleofen am Lech zur Stromversorgung</a:t>
            </a:r>
          </a:p>
          <a:p>
            <a:pPr marL="457200" marR="0" lvl="0" indent="-4572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Entnahme von </a:t>
            </a:r>
            <a:r>
              <a:rPr kumimoji="0" lang="de-DE" altLang="de-DE" sz="2600" b="0" i="0" u="none" strike="noStrike" kern="0" cap="none" spc="0" normalizeH="0" baseline="0" noProof="0" dirty="0" err="1" smtClean="0">
                <a:ln>
                  <a:noFill/>
                </a:ln>
                <a:solidFill>
                  <a:srgbClr val="000000"/>
                </a:solidFill>
                <a:effectLst/>
                <a:uLnTx/>
                <a:uFillTx/>
                <a:latin typeface="Arial"/>
                <a:ea typeface="+mn-ea"/>
                <a:cs typeface="+mn-cs"/>
              </a:rPr>
              <a:t>Lechwasser</a:t>
            </a: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 zur Reinigung</a:t>
            </a:r>
          </a:p>
          <a:p>
            <a:pPr marL="457200" marR="0" lvl="0" indent="-4572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Säuberung durch Spezialfilter und anschließende Rückleitung in den Lech; dadurch zu 100% gereinigtes Wasser</a:t>
            </a:r>
          </a:p>
          <a:p>
            <a:pPr marL="457200" marR="0" lvl="0" indent="-4572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Gutachten ergibt, dass chemische Stoffe im Wasser verbleiben, die für Fische gefährlich sind</a:t>
            </a:r>
          </a:p>
          <a:p>
            <a:pPr marL="457200" marR="0" lvl="0" indent="-4572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Diese Stoffe können nur durch eine Kläranlage beseitigt werden</a:t>
            </a:r>
          </a:p>
          <a:p>
            <a:pPr marL="457200" marR="0" lvl="0" indent="-4572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U beantragt eine wasserrechtliche Erlaubnis</a:t>
            </a:r>
          </a:p>
          <a:p>
            <a:pPr marL="457200" marR="0" lvl="0" indent="-4572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Auflage der Behörde, dass Erlaubnis zur Einleitung nur nach Bau einer Kläranlage erteilt wird</a:t>
            </a:r>
          </a:p>
          <a:p>
            <a:pPr marL="342900" marR="0" lvl="0" indent="-342900" algn="l" defTabSz="914400" rtl="0" eaLnBrk="1" fontAlgn="base" latinLnBrk="0" hangingPunct="1">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6663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206375"/>
            <a:ext cx="8596313" cy="1320800"/>
          </a:xfrm>
        </p:spPr>
        <p:txBody>
          <a:bodyPr/>
          <a:lstStyle/>
          <a:p>
            <a:r>
              <a:rPr lang="de-DE" dirty="0" smtClean="0"/>
              <a:t>Einführungsfall – „</a:t>
            </a:r>
            <a:r>
              <a:rPr lang="de-DE" dirty="0" err="1" smtClean="0"/>
              <a:t>Lechwasser</a:t>
            </a:r>
            <a:r>
              <a:rPr lang="de-DE" dirty="0" smtClean="0"/>
              <a:t>“</a:t>
            </a:r>
            <a:endParaRPr lang="de-DE" dirty="0"/>
          </a:p>
        </p:txBody>
      </p:sp>
      <p:sp>
        <p:nvSpPr>
          <p:cNvPr id="4" name="Inhaltsplatzhalter 2"/>
          <p:cNvSpPr txBox="1">
            <a:spLocks/>
          </p:cNvSpPr>
          <p:nvPr/>
        </p:nvSpPr>
        <p:spPr bwMode="auto">
          <a:xfrm>
            <a:off x="865015" y="1087065"/>
            <a:ext cx="8763079" cy="5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lvl="0" defTabSz="914400" eaLnBrk="1" hangingPunct="1">
              <a:buClr>
                <a:srgbClr val="235AA6"/>
              </a:buClr>
              <a:buFont typeface="Wingdings" panose="05000000000000000000" pitchFamily="2" charset="2"/>
              <a:buChar char="Ø"/>
            </a:pPr>
            <a:endParaRPr lang="de-DE" altLang="de-DE" sz="2400" b="0" kern="0" dirty="0">
              <a:solidFill>
                <a:srgbClr val="000000"/>
              </a:solidFill>
              <a:latin typeface="Arial"/>
            </a:endParaRPr>
          </a:p>
          <a:p>
            <a:pPr lvl="0" defTabSz="914400" eaLnBrk="1" hangingPunct="1">
              <a:lnSpc>
                <a:spcPts val="3000"/>
              </a:lnSpc>
              <a:buClr>
                <a:srgbClr val="235AA6"/>
              </a:buClr>
              <a:buFont typeface="Wingdings" panose="05000000000000000000" pitchFamily="2" charset="2"/>
              <a:buChar char="Ø"/>
            </a:pPr>
            <a:r>
              <a:rPr lang="de-DE" altLang="de-DE" sz="2600" b="0" kern="0" dirty="0">
                <a:solidFill>
                  <a:srgbClr val="000000"/>
                </a:solidFill>
                <a:latin typeface="Arial"/>
              </a:rPr>
              <a:t>U hält sich nicht an die erteilte Auflage und leitet  das Wasser ungereinigt in den Lech ein.</a:t>
            </a:r>
          </a:p>
          <a:p>
            <a:pPr lvl="0" defTabSz="914400" eaLnBrk="1" hangingPunct="1">
              <a:buClr>
                <a:srgbClr val="235AA6"/>
              </a:buClr>
              <a:buFont typeface="Wingdings" panose="05000000000000000000" pitchFamily="2" charset="2"/>
              <a:buChar char="Ø"/>
            </a:pPr>
            <a:endParaRPr lang="de-DE" altLang="de-DE" sz="2600" b="0" kern="0" dirty="0">
              <a:solidFill>
                <a:srgbClr val="000000"/>
              </a:solidFill>
              <a:latin typeface="Arial"/>
            </a:endParaRPr>
          </a:p>
          <a:p>
            <a:pPr lvl="0" defTabSz="914400" eaLnBrk="1" hangingPunct="1">
              <a:buClr>
                <a:srgbClr val="235AA6"/>
              </a:buClr>
              <a:buFont typeface="Wingdings" panose="05000000000000000000" pitchFamily="2" charset="2"/>
              <a:buChar char="Ø"/>
            </a:pPr>
            <a:r>
              <a:rPr lang="de-DE" altLang="de-DE" sz="2600" b="0" u="sng" kern="0" dirty="0">
                <a:solidFill>
                  <a:srgbClr val="000000"/>
                </a:solidFill>
                <a:latin typeface="Arial"/>
              </a:rPr>
              <a:t>Frage</a:t>
            </a:r>
            <a:r>
              <a:rPr lang="de-DE" altLang="de-DE" sz="2600" b="0" kern="0" dirty="0">
                <a:solidFill>
                  <a:srgbClr val="000000"/>
                </a:solidFill>
                <a:latin typeface="Arial"/>
              </a:rPr>
              <a:t>:</a:t>
            </a:r>
          </a:p>
          <a:p>
            <a:pPr lvl="1" defTabSz="914400" eaLnBrk="1" hangingPunct="1">
              <a:buClr>
                <a:srgbClr val="235AA6"/>
              </a:buClr>
              <a:buFont typeface="Wingdings" panose="05000000000000000000" pitchFamily="2" charset="2"/>
              <a:buChar char="Ø"/>
            </a:pPr>
            <a:r>
              <a:rPr lang="de-DE" altLang="de-DE" sz="2600" kern="0" dirty="0">
                <a:solidFill>
                  <a:srgbClr val="000000"/>
                </a:solidFill>
                <a:latin typeface="Arial"/>
              </a:rPr>
              <a:t>Macht sich U strafbar?</a:t>
            </a:r>
          </a:p>
          <a:p>
            <a:pPr lvl="1" defTabSz="914400" eaLnBrk="1" hangingPunct="1">
              <a:buClr>
                <a:srgbClr val="235AA6"/>
              </a:buClr>
              <a:buFont typeface="Wingdings" panose="05000000000000000000" pitchFamily="2" charset="2"/>
              <a:buChar char="Ø"/>
            </a:pPr>
            <a:endParaRPr lang="de-DE" altLang="de-DE" sz="2600" kern="0" dirty="0">
              <a:solidFill>
                <a:srgbClr val="000000"/>
              </a:solidFill>
              <a:latin typeface="Arial"/>
            </a:endParaRPr>
          </a:p>
          <a:p>
            <a:pPr lvl="0" defTabSz="914400" eaLnBrk="1" hangingPunct="1">
              <a:buClr>
                <a:srgbClr val="235AA6"/>
              </a:buClr>
              <a:buFont typeface="Wingdings" panose="05000000000000000000" pitchFamily="2" charset="2"/>
              <a:buChar char="Ø"/>
            </a:pPr>
            <a:r>
              <a:rPr lang="de-DE" altLang="de-DE" sz="2600" b="0" u="sng" kern="0" dirty="0">
                <a:solidFill>
                  <a:srgbClr val="000000"/>
                </a:solidFill>
                <a:latin typeface="Arial"/>
              </a:rPr>
              <a:t>Lösung</a:t>
            </a:r>
            <a:r>
              <a:rPr lang="de-DE" altLang="de-DE" sz="2600" b="0" kern="0" dirty="0">
                <a:solidFill>
                  <a:srgbClr val="000000"/>
                </a:solidFill>
                <a:latin typeface="Arial"/>
              </a:rPr>
              <a:t>:</a:t>
            </a:r>
          </a:p>
          <a:p>
            <a:pPr lvl="1" defTabSz="914400" eaLnBrk="1" hangingPunct="1">
              <a:buClr>
                <a:srgbClr val="235AA6"/>
              </a:buClr>
              <a:buFont typeface="Wingdings" panose="05000000000000000000" pitchFamily="2" charset="2"/>
              <a:buChar char="Ø"/>
            </a:pPr>
            <a:r>
              <a:rPr lang="de-DE" altLang="de-DE" sz="2600" kern="0" dirty="0">
                <a:solidFill>
                  <a:srgbClr val="000000"/>
                </a:solidFill>
                <a:latin typeface="Arial"/>
              </a:rPr>
              <a:t>§ 324 StGB</a:t>
            </a:r>
          </a:p>
          <a:p>
            <a:pPr lvl="1" defTabSz="914400" eaLnBrk="1" hangingPunct="1">
              <a:buClr>
                <a:srgbClr val="235AA6"/>
              </a:buClr>
              <a:buFont typeface="Wingdings" panose="05000000000000000000" pitchFamily="2" charset="2"/>
              <a:buChar char="Ø"/>
            </a:pPr>
            <a:r>
              <a:rPr lang="de-DE" altLang="de-DE" sz="2600" kern="0" dirty="0">
                <a:solidFill>
                  <a:srgbClr val="000000"/>
                </a:solidFill>
                <a:latin typeface="Arial"/>
              </a:rPr>
              <a:t>Gewässer wird in seiner Eigenschaft nachteilig verändert</a:t>
            </a:r>
          </a:p>
          <a:p>
            <a:pPr marL="342900" marR="0" lvl="0" indent="-342900" algn="l" defTabSz="914400" rtl="0" eaLnBrk="1" fontAlgn="base" latinLnBrk="0" hangingPunct="1">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28270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206375"/>
            <a:ext cx="8596313" cy="1320800"/>
          </a:xfrm>
        </p:spPr>
        <p:txBody>
          <a:bodyPr/>
          <a:lstStyle/>
          <a:p>
            <a:r>
              <a:rPr lang="de-DE" dirty="0" smtClean="0"/>
              <a:t>Fall 2</a:t>
            </a:r>
            <a:endParaRPr lang="de-DE" dirty="0"/>
          </a:p>
        </p:txBody>
      </p:sp>
      <p:sp>
        <p:nvSpPr>
          <p:cNvPr id="4" name="Inhaltsplatzhalter 2"/>
          <p:cNvSpPr txBox="1">
            <a:spLocks/>
          </p:cNvSpPr>
          <p:nvPr/>
        </p:nvSpPr>
        <p:spPr bwMode="auto">
          <a:xfrm>
            <a:off x="865015" y="1087065"/>
            <a:ext cx="8763079" cy="5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r>
              <a:rPr kumimoji="0" lang="de-DE" altLang="de-DE" sz="2800" b="0" i="0" u="none" strike="noStrike" kern="0" cap="none" spc="0" normalizeH="0" baseline="0" noProof="0" dirty="0" smtClean="0">
                <a:ln>
                  <a:noFill/>
                </a:ln>
                <a:solidFill>
                  <a:srgbClr val="000000"/>
                </a:solidFill>
                <a:effectLst/>
                <a:uLnTx/>
                <a:uFillTx/>
                <a:latin typeface="Arial"/>
              </a:rPr>
              <a:t>Landwirt</a:t>
            </a:r>
            <a:r>
              <a:rPr kumimoji="0" lang="de-DE" altLang="de-DE" sz="2800" b="0" i="0" u="none" strike="noStrike" kern="0" cap="none" spc="0" normalizeH="0" noProof="0" dirty="0" smtClean="0">
                <a:ln>
                  <a:noFill/>
                </a:ln>
                <a:solidFill>
                  <a:srgbClr val="000000"/>
                </a:solidFill>
                <a:effectLst/>
                <a:uLnTx/>
                <a:uFillTx/>
                <a:latin typeface="Arial"/>
              </a:rPr>
              <a:t> U bringt Gülle aus. Kurz darauf tritt ein Starkregen ein. Vom Feld fließt Gülle in den Fluss. In der Folge verenden tausende Fische. Die Wasserproben zeigen auf, dass Erde vermischt mit Gülle abgeschwemmt wurde. </a:t>
            </a:r>
            <a:r>
              <a:rPr lang="de-DE" altLang="de-DE" sz="2800" b="0" kern="0" dirty="0" smtClean="0">
                <a:solidFill>
                  <a:srgbClr val="000000"/>
                </a:solidFill>
                <a:latin typeface="Arial"/>
              </a:rPr>
              <a:t>Nach der Düngeordnung muss ein Landwirt die Gülle so einbringen, dass der Boden aufnahmefähig ist und diese in den Boden eingearbeitet werden kann. Umliegend sind mehrere Äcker. Es kann nicht festgestellt werden, ob zeitgleich mehrere Landwirte Gülle ausgebracht haben.</a:t>
            </a:r>
          </a:p>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8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r>
              <a:rPr lang="de-DE" altLang="de-DE" sz="2800" b="0" kern="0" dirty="0" smtClean="0">
                <a:solidFill>
                  <a:srgbClr val="000000"/>
                </a:solidFill>
                <a:latin typeface="Arial"/>
              </a:rPr>
              <a:t>Strafbarkeit des U gem. § 324 StGB?</a:t>
            </a:r>
            <a:endParaRPr kumimoji="0" lang="de-DE" altLang="de-DE" sz="2800" b="0" i="0" u="none" strike="noStrike" kern="0" cap="none" spc="0" normalizeH="0" baseline="0" noProof="0" dirty="0" smtClean="0">
              <a:ln>
                <a:noFill/>
              </a:ln>
              <a:solidFill>
                <a:srgbClr val="000000"/>
              </a:solidFill>
              <a:effectLst/>
              <a:uLnTx/>
              <a:uFillTx/>
              <a:latin typeface="Arial"/>
            </a:endParaRPr>
          </a:p>
        </p:txBody>
      </p:sp>
    </p:spTree>
    <p:extLst>
      <p:ext uri="{BB962C8B-B14F-4D97-AF65-F5344CB8AC3E}">
        <p14:creationId xmlns:p14="http://schemas.microsoft.com/office/powerpoint/2010/main" val="19820413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206375"/>
            <a:ext cx="8596313" cy="1320800"/>
          </a:xfrm>
        </p:spPr>
        <p:txBody>
          <a:bodyPr/>
          <a:lstStyle/>
          <a:p>
            <a:r>
              <a:rPr lang="de-DE" dirty="0" smtClean="0"/>
              <a:t>Betriebliche Verantwortlichkeiten</a:t>
            </a:r>
            <a:endParaRPr lang="de-DE" dirty="0"/>
          </a:p>
        </p:txBody>
      </p:sp>
      <p:sp>
        <p:nvSpPr>
          <p:cNvPr id="4" name="Inhaltsplatzhalter 2"/>
          <p:cNvSpPr txBox="1">
            <a:spLocks/>
          </p:cNvSpPr>
          <p:nvPr/>
        </p:nvSpPr>
        <p:spPr bwMode="auto">
          <a:xfrm>
            <a:off x="865015" y="1087065"/>
            <a:ext cx="8763079" cy="5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92090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342900" marR="0" lvl="0" indent="-342900" algn="l" defTabSz="914400" rtl="0" eaLnBrk="1" fontAlgn="base" latinLnBrk="0" hangingPunct="1">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Nicht nur Verantwortlichkeit des unmittelbar Ausführenden</a:t>
            </a:r>
          </a:p>
          <a:p>
            <a:pPr marL="342900" marR="0" lvl="0" indent="-342900" algn="l" defTabSz="914400" rtl="0" eaLnBrk="1" fontAlgn="base" latinLnBrk="0" hangingPunct="1">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Eigenes strafbares Verhalten des Geschäftsführers/ Betriebsleiters z.B. durch </a:t>
            </a:r>
            <a:r>
              <a:rPr kumimoji="0" lang="de-DE" altLang="de-DE" sz="2600" b="1" i="0" u="none" strike="noStrike" kern="0" cap="none" spc="0" normalizeH="0" baseline="0" noProof="0" dirty="0" smtClean="0">
                <a:ln>
                  <a:noFill/>
                </a:ln>
                <a:solidFill>
                  <a:srgbClr val="000000"/>
                </a:solidFill>
                <a:effectLst/>
                <a:uLnTx/>
                <a:uFillTx/>
                <a:latin typeface="Arial"/>
                <a:ea typeface="+mn-ea"/>
                <a:cs typeface="+mn-cs"/>
              </a:rPr>
              <a:t>Überwachungs- oder Organisationsverschulden</a:t>
            </a:r>
          </a:p>
          <a:p>
            <a:pPr marL="342900" marR="0" lvl="0" indent="-342900" algn="l" defTabSz="914400" rtl="0" eaLnBrk="1" fontAlgn="base" latinLnBrk="0" hangingPunct="1">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kumimoji="0" lang="de-DE" altLang="de-DE" sz="2600" b="1"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Keine Befreiung von der strafrechtlichen Verantwortung durch Aufgabendelegation</a:t>
            </a:r>
          </a:p>
          <a:p>
            <a:pPr marL="342900" marR="0" lvl="0" indent="-342900" algn="l" defTabSz="914400" rtl="0" eaLnBrk="1" fontAlgn="base" latinLnBrk="0" hangingPunct="1">
              <a:lnSpc>
                <a:spcPts val="2600"/>
              </a:lnSpc>
              <a:spcBef>
                <a:spcPct val="0"/>
              </a:spcBef>
              <a:spcAft>
                <a:spcPct val="0"/>
              </a:spcAft>
              <a:buClr>
                <a:srgbClr val="235AA6"/>
              </a:buClr>
              <a:buSzTx/>
              <a:buFont typeface="Wingdings" panose="05000000000000000000" pitchFamily="2" charset="2"/>
              <a:buChar char="Ø"/>
              <a:tabLst>
                <a:tab pos="261938" algn="l"/>
              </a:tabLst>
              <a:defRPr/>
            </a:pPr>
            <a:endParaRPr kumimoji="0" lang="de-DE" altLang="de-DE" sz="2400" b="0" i="0" u="none" strike="noStrike" kern="0" cap="none" spc="0" normalizeH="0" baseline="0" noProof="0" dirty="0" smtClean="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7341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206375"/>
            <a:ext cx="8596313" cy="1320800"/>
          </a:xfrm>
        </p:spPr>
        <p:txBody>
          <a:bodyPr/>
          <a:lstStyle/>
          <a:p>
            <a:r>
              <a:rPr lang="de-DE" dirty="0" smtClean="0"/>
              <a:t>Betriebliche Verantwortlichkeiten</a:t>
            </a:r>
            <a:endParaRPr lang="de-DE" dirty="0"/>
          </a:p>
        </p:txBody>
      </p:sp>
      <p:sp>
        <p:nvSpPr>
          <p:cNvPr id="4" name="Inhaltsplatzhalter 2"/>
          <p:cNvSpPr txBox="1">
            <a:spLocks/>
          </p:cNvSpPr>
          <p:nvPr/>
        </p:nvSpPr>
        <p:spPr bwMode="auto">
          <a:xfrm>
            <a:off x="865015" y="1087065"/>
            <a:ext cx="8763079" cy="5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92090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400" b="0" i="0" u="none" strike="noStrike" kern="0" cap="none" spc="0" normalizeH="0" baseline="0" noProof="0" dirty="0" smtClean="0">
              <a:ln>
                <a:noFill/>
              </a:ln>
              <a:solidFill>
                <a:srgbClr val="000000"/>
              </a:solidFill>
              <a:effectLst/>
              <a:uLnTx/>
              <a:uFillTx/>
              <a:latin typeface="Arial"/>
              <a:ea typeface="+mn-ea"/>
              <a:cs typeface="+mn-cs"/>
            </a:endParaRPr>
          </a:p>
        </p:txBody>
      </p:sp>
      <p:sp>
        <p:nvSpPr>
          <p:cNvPr id="6" name="Inhaltsplatzhalter 2"/>
          <p:cNvSpPr txBox="1">
            <a:spLocks/>
          </p:cNvSpPr>
          <p:nvPr/>
        </p:nvSpPr>
        <p:spPr bwMode="auto">
          <a:xfrm>
            <a:off x="1234626" y="755369"/>
            <a:ext cx="8434387" cy="5602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a:t>
            </a:r>
            <a:r>
              <a:rPr kumimoji="0" lang="de-DE" altLang="de-DE" sz="2600" b="1" i="0" u="none" strike="noStrike" kern="0" cap="none" spc="0" normalizeH="0" baseline="0" noProof="0" dirty="0" smtClean="0">
                <a:ln>
                  <a:noFill/>
                </a:ln>
                <a:solidFill>
                  <a:srgbClr val="000000"/>
                </a:solidFill>
                <a:effectLst/>
                <a:uLnTx/>
                <a:uFillTx/>
                <a:latin typeface="Arial"/>
                <a:ea typeface="+mn-ea"/>
                <a:cs typeface="+mn-cs"/>
              </a:rPr>
              <a:t>Lederspray-Urteil</a:t>
            </a: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 des Bundesgerichtshofs v. 6.7.1990</a:t>
            </a:r>
          </a:p>
          <a:p>
            <a:pPr marL="342900" marR="0" lvl="0" indent="-3429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3000"/>
              </a:lnSpc>
              <a:spcBef>
                <a:spcPct val="0"/>
              </a:spcBef>
              <a:spcAft>
                <a:spcPct val="0"/>
              </a:spcAft>
              <a:buClr>
                <a:srgbClr val="235AA6"/>
              </a:buClr>
              <a:buSzTx/>
              <a:tabLst>
                <a:tab pos="261938" algn="l"/>
              </a:tabLst>
              <a:defRPr/>
            </a:pPr>
            <a:r>
              <a:rPr lang="de-DE" altLang="de-DE" sz="2600" b="0" kern="0" dirty="0" smtClean="0">
                <a:solidFill>
                  <a:srgbClr val="000000"/>
                </a:solidFill>
                <a:latin typeface="Arial"/>
              </a:rPr>
              <a:t>Sachverhalt:</a:t>
            </a: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a:p>
            <a:pPr lvl="0" defTabSz="914400" eaLnBrk="1" hangingPunct="1">
              <a:lnSpc>
                <a:spcPts val="3000"/>
              </a:lnSpc>
              <a:buClr>
                <a:srgbClr val="235AA6"/>
              </a:buClr>
              <a:buFont typeface="Wingdings" panose="05000000000000000000" pitchFamily="2" charset="2"/>
              <a:buChar char="Ø"/>
            </a:pPr>
            <a:r>
              <a:rPr lang="de-DE" sz="2800" b="0" dirty="0">
                <a:solidFill>
                  <a:schemeClr val="tx2"/>
                </a:solidFill>
                <a:latin typeface="Poppins"/>
              </a:rPr>
              <a:t>Firma W-GmbH produzierte unteranderem Schuh- und </a:t>
            </a:r>
            <a:r>
              <a:rPr lang="de-DE" sz="2800" b="0" dirty="0" smtClean="0">
                <a:solidFill>
                  <a:schemeClr val="tx2"/>
                </a:solidFill>
                <a:latin typeface="Poppins"/>
              </a:rPr>
              <a:t>Lederpflegeartikel</a:t>
            </a:r>
          </a:p>
          <a:p>
            <a:pPr lvl="0" defTabSz="914400" eaLnBrk="1" hangingPunct="1">
              <a:lnSpc>
                <a:spcPts val="3000"/>
              </a:lnSpc>
              <a:buClr>
                <a:srgbClr val="235AA6"/>
              </a:buClr>
              <a:buFont typeface="Wingdings" panose="05000000000000000000" pitchFamily="2" charset="2"/>
              <a:buChar char="Ø"/>
            </a:pPr>
            <a:r>
              <a:rPr lang="de-DE" sz="2800" b="0" dirty="0" smtClean="0">
                <a:solidFill>
                  <a:schemeClr val="tx2"/>
                </a:solidFill>
                <a:latin typeface="Poppins"/>
              </a:rPr>
              <a:t>Ab 1980 Meldung über gesundheitliche Schäden (Husten, Fieber, Lungenödeme)</a:t>
            </a:r>
          </a:p>
          <a:p>
            <a:pPr lvl="0" defTabSz="914400" eaLnBrk="1" hangingPunct="1">
              <a:lnSpc>
                <a:spcPts val="3000"/>
              </a:lnSpc>
              <a:buClr>
                <a:srgbClr val="235AA6"/>
              </a:buClr>
              <a:buFont typeface="Wingdings" panose="05000000000000000000" pitchFamily="2" charset="2"/>
              <a:buChar char="Ø"/>
            </a:pPr>
            <a:r>
              <a:rPr lang="de-DE" sz="2800" b="0" dirty="0" smtClean="0">
                <a:solidFill>
                  <a:schemeClr val="tx2"/>
                </a:solidFill>
                <a:latin typeface="Poppins"/>
              </a:rPr>
              <a:t>Firmeninterne Untersuchung und kurzzeitiger Lieferstopp</a:t>
            </a:r>
          </a:p>
          <a:p>
            <a:pPr lvl="0" defTabSz="914400" eaLnBrk="1" hangingPunct="1">
              <a:lnSpc>
                <a:spcPts val="3000"/>
              </a:lnSpc>
              <a:buClr>
                <a:srgbClr val="235AA6"/>
              </a:buClr>
              <a:buFont typeface="Wingdings" panose="05000000000000000000" pitchFamily="2" charset="2"/>
              <a:buChar char="Ø"/>
            </a:pPr>
            <a:r>
              <a:rPr lang="de-DE" sz="2800" b="0" dirty="0" smtClean="0">
                <a:solidFill>
                  <a:schemeClr val="tx2"/>
                </a:solidFill>
                <a:latin typeface="Poppins"/>
              </a:rPr>
              <a:t>Sondersitzung der Geschäftsführung: Anordnung Warnhinweise</a:t>
            </a:r>
          </a:p>
          <a:p>
            <a:pPr lvl="0" defTabSz="914400" eaLnBrk="1" hangingPunct="1">
              <a:lnSpc>
                <a:spcPts val="3000"/>
              </a:lnSpc>
              <a:buClr>
                <a:srgbClr val="235AA6"/>
              </a:buClr>
              <a:buFont typeface="Wingdings" panose="05000000000000000000" pitchFamily="2" charset="2"/>
              <a:buChar char="Ø"/>
            </a:pPr>
            <a:r>
              <a:rPr lang="de-DE" sz="2800" b="0" dirty="0" smtClean="0">
                <a:solidFill>
                  <a:schemeClr val="tx2"/>
                </a:solidFill>
                <a:latin typeface="Poppins"/>
              </a:rPr>
              <a:t>Beendigung Lieferstopp</a:t>
            </a:r>
          </a:p>
        </p:txBody>
      </p:sp>
    </p:spTree>
    <p:extLst>
      <p:ext uri="{BB962C8B-B14F-4D97-AF65-F5344CB8AC3E}">
        <p14:creationId xmlns:p14="http://schemas.microsoft.com/office/powerpoint/2010/main" val="1660464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206375"/>
            <a:ext cx="8596313" cy="1320800"/>
          </a:xfrm>
        </p:spPr>
        <p:txBody>
          <a:bodyPr/>
          <a:lstStyle/>
          <a:p>
            <a:r>
              <a:rPr lang="de-DE" dirty="0" smtClean="0"/>
              <a:t>Betriebliche Verantwortlichkeiten</a:t>
            </a:r>
            <a:endParaRPr lang="de-DE" dirty="0"/>
          </a:p>
        </p:txBody>
      </p:sp>
      <p:sp>
        <p:nvSpPr>
          <p:cNvPr id="4" name="Inhaltsplatzhalter 2"/>
          <p:cNvSpPr txBox="1">
            <a:spLocks/>
          </p:cNvSpPr>
          <p:nvPr/>
        </p:nvSpPr>
        <p:spPr bwMode="auto">
          <a:xfrm>
            <a:off x="865015" y="1087065"/>
            <a:ext cx="8763079" cy="5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92090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400" b="0" i="0" u="none" strike="noStrike" kern="0" cap="none" spc="0" normalizeH="0" baseline="0" noProof="0" dirty="0" smtClean="0">
              <a:ln>
                <a:noFill/>
              </a:ln>
              <a:solidFill>
                <a:srgbClr val="000000"/>
              </a:solidFill>
              <a:effectLst/>
              <a:uLnTx/>
              <a:uFillTx/>
              <a:latin typeface="Arial"/>
              <a:ea typeface="+mn-ea"/>
              <a:cs typeface="+mn-cs"/>
            </a:endParaRPr>
          </a:p>
        </p:txBody>
      </p:sp>
      <p:sp>
        <p:nvSpPr>
          <p:cNvPr id="6" name="Inhaltsplatzhalter 2"/>
          <p:cNvSpPr txBox="1">
            <a:spLocks/>
          </p:cNvSpPr>
          <p:nvPr/>
        </p:nvSpPr>
        <p:spPr bwMode="auto">
          <a:xfrm>
            <a:off x="1192213" y="1665287"/>
            <a:ext cx="8434387" cy="4722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3000"/>
              </a:lnSpc>
              <a:spcBef>
                <a:spcPct val="0"/>
              </a:spcBef>
              <a:spcAft>
                <a:spcPct val="0"/>
              </a:spcAft>
              <a:buClr>
                <a:srgbClr val="235AA6"/>
              </a:buClr>
              <a:buSzTx/>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a:t>
            </a:r>
            <a:r>
              <a:rPr kumimoji="0" lang="de-DE" altLang="de-DE" sz="2600" b="1" i="0" u="none" strike="noStrike" kern="0" cap="none" spc="0" normalizeH="0" baseline="0" noProof="0" dirty="0" smtClean="0">
                <a:ln>
                  <a:noFill/>
                </a:ln>
                <a:solidFill>
                  <a:srgbClr val="000000"/>
                </a:solidFill>
                <a:effectLst/>
                <a:uLnTx/>
                <a:uFillTx/>
                <a:latin typeface="Arial"/>
                <a:ea typeface="+mn-ea"/>
                <a:cs typeface="+mn-cs"/>
              </a:rPr>
              <a:t>Lederspray-Urteil</a:t>
            </a:r>
            <a:r>
              <a:rPr kumimoji="0" lang="de-DE" altLang="de-DE" sz="2600" b="0" i="0" u="none" strike="noStrike" kern="0" cap="none" spc="0" normalizeH="0" baseline="0" noProof="0" dirty="0" smtClean="0">
                <a:ln>
                  <a:noFill/>
                </a:ln>
                <a:solidFill>
                  <a:srgbClr val="000000"/>
                </a:solidFill>
                <a:effectLst/>
                <a:uLnTx/>
                <a:uFillTx/>
                <a:latin typeface="Arial"/>
                <a:ea typeface="+mn-ea"/>
                <a:cs typeface="+mn-cs"/>
              </a:rPr>
              <a:t>“ des Bundesgerichtshofs v. 6.7.1990:</a:t>
            </a:r>
            <a:r>
              <a:rPr kumimoji="0" lang="de-DE" altLang="de-DE" sz="2600" b="0" i="0" u="none" strike="noStrike" kern="0" cap="none" spc="0" normalizeH="0" noProof="0" dirty="0" smtClean="0">
                <a:ln>
                  <a:noFill/>
                </a:ln>
                <a:solidFill>
                  <a:srgbClr val="000000"/>
                </a:solidFill>
                <a:effectLst/>
                <a:uLnTx/>
                <a:uFillTx/>
                <a:latin typeface="Arial"/>
                <a:ea typeface="+mn-ea"/>
                <a:cs typeface="+mn-cs"/>
              </a:rPr>
              <a:t> </a:t>
            </a:r>
            <a:r>
              <a:rPr lang="de-DE" sz="2400" b="0" dirty="0" smtClean="0">
                <a:solidFill>
                  <a:srgbClr val="666666"/>
                </a:solidFill>
                <a:latin typeface="Arial" panose="020B0604020202020204" pitchFamily="34" charset="0"/>
                <a:cs typeface="Arial" panose="020B0604020202020204" pitchFamily="34" charset="0"/>
              </a:rPr>
              <a:t>Verurteilung Geschäftsführung wg. gefährlicher KV, § 324 StGB</a:t>
            </a:r>
          </a:p>
          <a:p>
            <a:pPr lvl="0" defTabSz="914400" eaLnBrk="1" hangingPunct="1">
              <a:lnSpc>
                <a:spcPts val="3000"/>
              </a:lnSpc>
              <a:buClr>
                <a:srgbClr val="235AA6"/>
              </a:buClr>
              <a:buFont typeface="Wingdings" panose="05000000000000000000" pitchFamily="2" charset="2"/>
              <a:buChar char="Ø"/>
            </a:pPr>
            <a:endParaRPr kumimoji="0" lang="de-DE" altLang="de-DE" sz="2600" b="0" i="0" u="none" strike="noStrike" kern="0" cap="none" spc="0" normalizeH="0" baseline="0" noProof="0" dirty="0" smtClean="0">
              <a:ln>
                <a:noFill/>
              </a:ln>
              <a:solidFill>
                <a:srgbClr val="000000"/>
              </a:solidFill>
              <a:effectLst/>
              <a:uLnTx/>
              <a:uFillTx/>
              <a:latin typeface="Arial"/>
              <a:ea typeface="+mn-ea"/>
              <a:cs typeface="+mn-cs"/>
            </a:endParaRPr>
          </a:p>
          <a:p>
            <a:pPr marL="742950" marR="0" lvl="1" indent="-220663" algn="l" defTabSz="914400" rtl="0" eaLnBrk="1" fontAlgn="base" latinLnBrk="0" hangingPunct="1">
              <a:lnSpc>
                <a:spcPct val="100000"/>
              </a:lnSpc>
              <a:spcBef>
                <a:spcPct val="0"/>
              </a:spcBef>
              <a:spcAft>
                <a:spcPts val="400"/>
              </a:spcAft>
              <a:buClr>
                <a:srgbClr val="235AA6"/>
              </a:buClr>
              <a:buSzPct val="90000"/>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rPr>
              <a:t>Für die gesamte Geschäftsleitung besteht in Krisenzeiten und in Ausnahmesituationen eine Generalverantwortung und „Allzuständigkeit“</a:t>
            </a:r>
          </a:p>
          <a:p>
            <a:pPr marL="742950" marR="0" lvl="1" indent="-220663" algn="l" defTabSz="914400" rtl="0" eaLnBrk="1" fontAlgn="base" latinLnBrk="0" hangingPunct="1">
              <a:lnSpc>
                <a:spcPct val="100000"/>
              </a:lnSpc>
              <a:spcBef>
                <a:spcPct val="0"/>
              </a:spcBef>
              <a:spcAft>
                <a:spcPts val="400"/>
              </a:spcAft>
              <a:buClr>
                <a:srgbClr val="235AA6"/>
              </a:buClr>
              <a:buSzPct val="90000"/>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rPr>
              <a:t>In den übrigen Fällen bleibt es bei der Ressortzuständigkeit</a:t>
            </a:r>
          </a:p>
          <a:p>
            <a:pPr marL="742950" marR="0" lvl="1" indent="-220663" algn="l" defTabSz="914400" rtl="0" eaLnBrk="1" fontAlgn="base" latinLnBrk="0" hangingPunct="1">
              <a:lnSpc>
                <a:spcPct val="100000"/>
              </a:lnSpc>
              <a:spcBef>
                <a:spcPct val="0"/>
              </a:spcBef>
              <a:spcAft>
                <a:spcPts val="400"/>
              </a:spcAft>
              <a:buClr>
                <a:srgbClr val="235AA6"/>
              </a:buClr>
              <a:buSzPct val="90000"/>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rPr>
              <a:t>Bei Nichtbesetzung des Umweltressorts ist die gesamte Geschäftsführung verantwortlich</a:t>
            </a:r>
          </a:p>
        </p:txBody>
      </p:sp>
    </p:spTree>
    <p:extLst>
      <p:ext uri="{BB962C8B-B14F-4D97-AF65-F5344CB8AC3E}">
        <p14:creationId xmlns:p14="http://schemas.microsoft.com/office/powerpoint/2010/main" val="303901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611086" y="1950720"/>
            <a:ext cx="7724503" cy="523220"/>
          </a:xfrm>
          <a:prstGeom prst="rect">
            <a:avLst/>
          </a:prstGeom>
        </p:spPr>
        <p:txBody>
          <a:bodyPr wrap="square">
            <a:spAutoFit/>
          </a:bodyPr>
          <a:lstStyle/>
          <a:p>
            <a:pPr algn="ctr"/>
            <a:endParaRPr lang="de-DE" sz="2800" b="1" dirty="0"/>
          </a:p>
        </p:txBody>
      </p:sp>
      <p:sp>
        <p:nvSpPr>
          <p:cNvPr id="2" name="Rechteck 1"/>
          <p:cNvSpPr/>
          <p:nvPr/>
        </p:nvSpPr>
        <p:spPr>
          <a:xfrm>
            <a:off x="1166949" y="452845"/>
            <a:ext cx="7802880" cy="6186309"/>
          </a:xfrm>
          <a:prstGeom prst="rect">
            <a:avLst/>
          </a:prstGeom>
        </p:spPr>
        <p:txBody>
          <a:bodyPr wrap="square">
            <a:spAutoFit/>
          </a:bodyPr>
          <a:lstStyle/>
          <a:p>
            <a:pPr>
              <a:lnSpc>
                <a:spcPct val="150000"/>
              </a:lnSpc>
            </a:pPr>
            <a:r>
              <a:rPr lang="de-DE" sz="2400" b="1" dirty="0" smtClean="0">
                <a:solidFill>
                  <a:srgbClr val="0070C0"/>
                </a:solidFill>
              </a:rPr>
              <a:t>Überblick</a:t>
            </a:r>
          </a:p>
          <a:p>
            <a:pPr>
              <a:lnSpc>
                <a:spcPct val="150000"/>
              </a:lnSpc>
            </a:pPr>
            <a:endParaRPr lang="de-DE" sz="2400" b="1" dirty="0"/>
          </a:p>
          <a:p>
            <a:pPr marL="342900" indent="-342900">
              <a:lnSpc>
                <a:spcPct val="150000"/>
              </a:lnSpc>
              <a:buClr>
                <a:srgbClr val="0070C0"/>
              </a:buClr>
              <a:buFont typeface="Wingdings" panose="05000000000000000000" pitchFamily="2" charset="2"/>
              <a:buChar char="Ø"/>
            </a:pPr>
            <a:r>
              <a:rPr lang="de-DE" sz="2400" dirty="0" smtClean="0"/>
              <a:t>Umweltrecht </a:t>
            </a:r>
            <a:r>
              <a:rPr lang="de-DE" sz="2400" dirty="0"/>
              <a:t>und Umweltpolitik</a:t>
            </a:r>
          </a:p>
          <a:p>
            <a:pPr marL="342900" indent="-342900">
              <a:lnSpc>
                <a:spcPct val="150000"/>
              </a:lnSpc>
              <a:buClr>
                <a:srgbClr val="0070C0"/>
              </a:buClr>
              <a:buFont typeface="Wingdings" panose="05000000000000000000" pitchFamily="2" charset="2"/>
              <a:buChar char="Ø"/>
            </a:pPr>
            <a:r>
              <a:rPr lang="de-DE" sz="2400" dirty="0" smtClean="0"/>
              <a:t>Der </a:t>
            </a:r>
            <a:r>
              <a:rPr lang="de-DE" sz="2400" dirty="0"/>
              <a:t>Umweltbegriff</a:t>
            </a:r>
          </a:p>
          <a:p>
            <a:pPr marL="342900" indent="-342900">
              <a:lnSpc>
                <a:spcPct val="150000"/>
              </a:lnSpc>
              <a:buClr>
                <a:srgbClr val="0070C0"/>
              </a:buClr>
              <a:buFont typeface="Wingdings" panose="05000000000000000000" pitchFamily="2" charset="2"/>
              <a:buChar char="Ø"/>
            </a:pPr>
            <a:r>
              <a:rPr lang="de-DE" sz="2400" dirty="0" smtClean="0"/>
              <a:t>Rechtsgebiete </a:t>
            </a:r>
            <a:r>
              <a:rPr lang="de-DE" sz="2400" dirty="0"/>
              <a:t>zur Regelung des Umweltrechts</a:t>
            </a:r>
          </a:p>
          <a:p>
            <a:pPr marL="342900" indent="-342900">
              <a:lnSpc>
                <a:spcPct val="150000"/>
              </a:lnSpc>
              <a:buClr>
                <a:srgbClr val="0070C0"/>
              </a:buClr>
              <a:buFont typeface="Wingdings" panose="05000000000000000000" pitchFamily="2" charset="2"/>
              <a:buChar char="Ø"/>
            </a:pPr>
            <a:r>
              <a:rPr lang="de-DE" sz="2400" dirty="0" smtClean="0"/>
              <a:t>Rechtsquellen </a:t>
            </a:r>
            <a:r>
              <a:rPr lang="de-DE" sz="2400" dirty="0"/>
              <a:t>des Umweltrechts</a:t>
            </a:r>
          </a:p>
          <a:p>
            <a:pPr marL="342900" indent="-342900">
              <a:lnSpc>
                <a:spcPct val="150000"/>
              </a:lnSpc>
              <a:buClr>
                <a:srgbClr val="0070C0"/>
              </a:buClr>
              <a:buFont typeface="Wingdings" panose="05000000000000000000" pitchFamily="2" charset="2"/>
              <a:buChar char="Ø"/>
            </a:pPr>
            <a:r>
              <a:rPr lang="de-DE" sz="2400" dirty="0" smtClean="0"/>
              <a:t>Prinzipien </a:t>
            </a:r>
            <a:r>
              <a:rPr lang="de-DE" sz="2400" dirty="0"/>
              <a:t>des Umweltrechts</a:t>
            </a:r>
          </a:p>
          <a:p>
            <a:pPr marL="342900" indent="-342900">
              <a:lnSpc>
                <a:spcPct val="150000"/>
              </a:lnSpc>
              <a:buClr>
                <a:srgbClr val="0070C0"/>
              </a:buClr>
              <a:buFont typeface="Wingdings" panose="05000000000000000000" pitchFamily="2" charset="2"/>
              <a:buChar char="Ø"/>
            </a:pPr>
            <a:r>
              <a:rPr lang="de-DE" sz="2400" dirty="0" smtClean="0"/>
              <a:t>Steuerungsinstrumente </a:t>
            </a:r>
            <a:r>
              <a:rPr lang="de-DE" sz="2400" dirty="0"/>
              <a:t>des Umweltrechts</a:t>
            </a:r>
          </a:p>
          <a:p>
            <a:pPr marL="342900" indent="-342900">
              <a:lnSpc>
                <a:spcPct val="150000"/>
              </a:lnSpc>
              <a:buClr>
                <a:srgbClr val="0070C0"/>
              </a:buClr>
              <a:buFont typeface="Wingdings" panose="05000000000000000000" pitchFamily="2" charset="2"/>
              <a:buChar char="Ø"/>
            </a:pPr>
            <a:r>
              <a:rPr lang="de-DE" sz="2400" dirty="0" smtClean="0"/>
              <a:t>Grundprobleme </a:t>
            </a:r>
            <a:r>
              <a:rPr lang="de-DE" sz="2400" dirty="0"/>
              <a:t>des Umweltrechts</a:t>
            </a:r>
          </a:p>
          <a:p>
            <a:pPr marL="342900" indent="-342900">
              <a:lnSpc>
                <a:spcPct val="150000"/>
              </a:lnSpc>
              <a:buClr>
                <a:srgbClr val="0070C0"/>
              </a:buClr>
              <a:buFont typeface="Wingdings" panose="05000000000000000000" pitchFamily="2" charset="2"/>
              <a:buChar char="Ø"/>
            </a:pPr>
            <a:r>
              <a:rPr lang="de-DE" sz="2400" dirty="0" smtClean="0"/>
              <a:t>Behördenaufbau </a:t>
            </a:r>
            <a:r>
              <a:rPr lang="de-DE" sz="2400" dirty="0"/>
              <a:t>und Zuständigkeit</a:t>
            </a:r>
          </a:p>
          <a:p>
            <a:pPr marL="342900" indent="-342900">
              <a:lnSpc>
                <a:spcPct val="150000"/>
              </a:lnSpc>
              <a:buClr>
                <a:srgbClr val="0070C0"/>
              </a:buClr>
              <a:buFont typeface="Wingdings" panose="05000000000000000000" pitchFamily="2" charset="2"/>
              <a:buChar char="Ø"/>
            </a:pPr>
            <a:r>
              <a:rPr lang="de-DE" sz="2400" dirty="0" smtClean="0"/>
              <a:t>Weiterer Vorlesungsinhalt</a:t>
            </a:r>
            <a:endParaRPr lang="de-DE" sz="2400" dirty="0"/>
          </a:p>
        </p:txBody>
      </p:sp>
    </p:spTree>
    <p:extLst>
      <p:ext uri="{BB962C8B-B14F-4D97-AF65-F5344CB8AC3E}">
        <p14:creationId xmlns:p14="http://schemas.microsoft.com/office/powerpoint/2010/main" val="41032602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206375"/>
            <a:ext cx="8596313" cy="1320800"/>
          </a:xfrm>
        </p:spPr>
        <p:txBody>
          <a:bodyPr/>
          <a:lstStyle/>
          <a:p>
            <a:r>
              <a:rPr lang="de-DE" dirty="0" smtClean="0"/>
              <a:t>Betriebliche Verantwortlichkeiten</a:t>
            </a:r>
            <a:endParaRPr lang="de-DE" dirty="0"/>
          </a:p>
        </p:txBody>
      </p:sp>
      <p:sp>
        <p:nvSpPr>
          <p:cNvPr id="4" name="Inhaltsplatzhalter 2"/>
          <p:cNvSpPr txBox="1">
            <a:spLocks/>
          </p:cNvSpPr>
          <p:nvPr/>
        </p:nvSpPr>
        <p:spPr bwMode="auto">
          <a:xfrm>
            <a:off x="865015" y="1087065"/>
            <a:ext cx="8763079" cy="5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92090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400" b="0" i="0" u="none" strike="noStrike" kern="0" cap="none" spc="0" normalizeH="0" baseline="0" noProof="0" dirty="0" smtClean="0">
              <a:ln>
                <a:noFill/>
              </a:ln>
              <a:solidFill>
                <a:srgbClr val="000000"/>
              </a:solidFill>
              <a:effectLst/>
              <a:uLnTx/>
              <a:uFillTx/>
              <a:latin typeface="Arial"/>
              <a:ea typeface="+mn-ea"/>
              <a:cs typeface="+mn-cs"/>
            </a:endParaRPr>
          </a:p>
        </p:txBody>
      </p:sp>
      <p:sp>
        <p:nvSpPr>
          <p:cNvPr id="6" name="Inhaltsplatzhalter 2"/>
          <p:cNvSpPr txBox="1">
            <a:spLocks/>
          </p:cNvSpPr>
          <p:nvPr/>
        </p:nvSpPr>
        <p:spPr bwMode="auto">
          <a:xfrm>
            <a:off x="1192213" y="1665287"/>
            <a:ext cx="8434387" cy="4722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lvl="0" defTabSz="914400" eaLnBrk="1" hangingPunct="1">
              <a:buClr>
                <a:srgbClr val="235AA6"/>
              </a:buClr>
              <a:buFont typeface="Wingdings" panose="05000000000000000000" pitchFamily="2" charset="2"/>
              <a:buChar char="Ø"/>
            </a:pPr>
            <a:r>
              <a:rPr lang="de-DE" altLang="de-DE" sz="2600" kern="0">
                <a:solidFill>
                  <a:srgbClr val="000000"/>
                </a:solidFill>
                <a:latin typeface="Arial"/>
              </a:rPr>
              <a:t>Pflichten des Unternehmers</a:t>
            </a:r>
          </a:p>
          <a:p>
            <a:pPr lvl="1" defTabSz="914400" eaLnBrk="1" hangingPunct="1">
              <a:buClr>
                <a:srgbClr val="235AA6"/>
              </a:buClr>
              <a:buFont typeface="Wingdings" panose="05000000000000000000" pitchFamily="2" charset="2"/>
              <a:buChar char="Ø"/>
            </a:pPr>
            <a:r>
              <a:rPr lang="de-DE" altLang="de-DE" sz="2600" kern="0">
                <a:solidFill>
                  <a:srgbClr val="000000"/>
                </a:solidFill>
                <a:latin typeface="Arial"/>
              </a:rPr>
              <a:t>Risikoanalyse: Ermittlung der gefahrenträchtigen Unternehmensbereiche und eventueller Gefahren; Anweisungen zum Schutz gegen potentielle Gefährdung</a:t>
            </a:r>
          </a:p>
          <a:p>
            <a:pPr lvl="1" defTabSz="914400" eaLnBrk="1" hangingPunct="1">
              <a:buClr>
                <a:srgbClr val="235AA6"/>
              </a:buClr>
              <a:buFont typeface="Wingdings" panose="05000000000000000000" pitchFamily="2" charset="2"/>
              <a:buChar char="Ø"/>
            </a:pPr>
            <a:r>
              <a:rPr lang="de-DE" altLang="de-DE" sz="2600" kern="0">
                <a:solidFill>
                  <a:srgbClr val="000000"/>
                </a:solidFill>
                <a:latin typeface="Arial"/>
              </a:rPr>
              <a:t>Einrichten eines Kontrollsystems: Ausübung der Aufsicht bis auf die unterste Ebene</a:t>
            </a:r>
          </a:p>
          <a:p>
            <a:pPr lvl="1" defTabSz="914400" eaLnBrk="1" hangingPunct="1">
              <a:buClr>
                <a:srgbClr val="235AA6"/>
              </a:buClr>
              <a:buFont typeface="Wingdings" panose="05000000000000000000" pitchFamily="2" charset="2"/>
              <a:buChar char="Ø"/>
            </a:pPr>
            <a:r>
              <a:rPr lang="de-DE" altLang="de-DE" sz="2600" kern="0">
                <a:solidFill>
                  <a:srgbClr val="000000"/>
                </a:solidFill>
                <a:latin typeface="Arial"/>
              </a:rPr>
              <a:t>Aufbau eines Informationssystems, das zuverlässig über die Einhaltung der erlassenen Anweisungen unterrichtet</a:t>
            </a:r>
            <a:endParaRPr lang="de-DE" altLang="de-DE" sz="2600" kern="0" dirty="0">
              <a:solidFill>
                <a:srgbClr val="000000"/>
              </a:solidFill>
              <a:latin typeface="Arial"/>
            </a:endParaRPr>
          </a:p>
        </p:txBody>
      </p:sp>
    </p:spTree>
    <p:extLst>
      <p:ext uri="{BB962C8B-B14F-4D97-AF65-F5344CB8AC3E}">
        <p14:creationId xmlns:p14="http://schemas.microsoft.com/office/powerpoint/2010/main" val="3448654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0" y="206375"/>
            <a:ext cx="8596313" cy="1320800"/>
          </a:xfrm>
        </p:spPr>
        <p:txBody>
          <a:bodyPr/>
          <a:lstStyle/>
          <a:p>
            <a:r>
              <a:rPr lang="de-DE" dirty="0" smtClean="0"/>
              <a:t>Betriebliche Verantwortlichkeiten</a:t>
            </a:r>
            <a:endParaRPr lang="de-DE" dirty="0"/>
          </a:p>
        </p:txBody>
      </p:sp>
      <p:sp>
        <p:nvSpPr>
          <p:cNvPr id="4" name="Inhaltsplatzhalter 2"/>
          <p:cNvSpPr txBox="1">
            <a:spLocks/>
          </p:cNvSpPr>
          <p:nvPr/>
        </p:nvSpPr>
        <p:spPr bwMode="auto">
          <a:xfrm>
            <a:off x="865015" y="1087065"/>
            <a:ext cx="8763079" cy="5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92090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400" b="0" i="0" u="none" strike="noStrike" kern="0" cap="none" spc="0" normalizeH="0" baseline="0" noProof="0" dirty="0" smtClean="0">
              <a:ln>
                <a:noFill/>
              </a:ln>
              <a:solidFill>
                <a:srgbClr val="000000"/>
              </a:solidFill>
              <a:effectLst/>
              <a:uLnTx/>
              <a:uFillTx/>
              <a:latin typeface="Arial"/>
              <a:ea typeface="+mn-ea"/>
              <a:cs typeface="+mn-cs"/>
            </a:endParaRPr>
          </a:p>
        </p:txBody>
      </p:sp>
      <p:sp>
        <p:nvSpPr>
          <p:cNvPr id="6" name="Inhaltsplatzhalter 2"/>
          <p:cNvSpPr txBox="1">
            <a:spLocks/>
          </p:cNvSpPr>
          <p:nvPr/>
        </p:nvSpPr>
        <p:spPr bwMode="auto">
          <a:xfrm>
            <a:off x="1192213" y="1665287"/>
            <a:ext cx="8434387" cy="4722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lvl="0" defTabSz="914400" eaLnBrk="1" hangingPunct="1">
              <a:buClr>
                <a:srgbClr val="235AA6"/>
              </a:buClr>
              <a:buFont typeface="Wingdings" panose="05000000000000000000" pitchFamily="2" charset="2"/>
              <a:buChar char="Ø"/>
            </a:pPr>
            <a:endParaRPr lang="de-DE" altLang="de-DE" sz="2600" kern="0">
              <a:solidFill>
                <a:srgbClr val="000000"/>
              </a:solidFill>
              <a:latin typeface="Arial"/>
            </a:endParaRPr>
          </a:p>
          <a:p>
            <a:pPr lvl="0" defTabSz="914400" eaLnBrk="1" hangingPunct="1">
              <a:buClr>
                <a:srgbClr val="235AA6"/>
              </a:buClr>
              <a:buFont typeface="Wingdings" panose="05000000000000000000" pitchFamily="2" charset="2"/>
              <a:buChar char="Ø"/>
            </a:pPr>
            <a:r>
              <a:rPr lang="de-DE" altLang="de-DE" sz="2600" kern="0">
                <a:solidFill>
                  <a:srgbClr val="000000"/>
                </a:solidFill>
                <a:latin typeface="Arial"/>
              </a:rPr>
              <a:t>Aber:</a:t>
            </a:r>
          </a:p>
          <a:p>
            <a:pPr lvl="0" defTabSz="914400" eaLnBrk="1" hangingPunct="1">
              <a:buClr>
                <a:srgbClr val="235AA6"/>
              </a:buClr>
              <a:buFont typeface="Wingdings" panose="05000000000000000000" pitchFamily="2" charset="2"/>
              <a:buChar char="Ø"/>
            </a:pPr>
            <a:endParaRPr lang="de-DE" altLang="de-DE" sz="2600" kern="0">
              <a:solidFill>
                <a:srgbClr val="000000"/>
              </a:solidFill>
              <a:latin typeface="Arial"/>
            </a:endParaRPr>
          </a:p>
          <a:p>
            <a:pPr lvl="1" defTabSz="914400" eaLnBrk="1" hangingPunct="1">
              <a:buClr>
                <a:srgbClr val="235AA6"/>
              </a:buClr>
              <a:buFont typeface="Wingdings" panose="05000000000000000000" pitchFamily="2" charset="2"/>
              <a:buChar char="Ø"/>
            </a:pPr>
            <a:r>
              <a:rPr lang="de-DE" altLang="de-DE" sz="2600" kern="0">
                <a:solidFill>
                  <a:srgbClr val="000000"/>
                </a:solidFill>
                <a:latin typeface="Arial"/>
              </a:rPr>
              <a:t>Keine rechtliche Vorgabe bzgl. Details der Organisations- und Aufsichtspflichten</a:t>
            </a:r>
          </a:p>
          <a:p>
            <a:pPr lvl="1" defTabSz="914400" eaLnBrk="1" hangingPunct="1">
              <a:buClr>
                <a:srgbClr val="235AA6"/>
              </a:buClr>
              <a:buFont typeface="Wingdings" panose="05000000000000000000" pitchFamily="2" charset="2"/>
              <a:buChar char="Ø"/>
            </a:pPr>
            <a:r>
              <a:rPr lang="de-DE" altLang="de-DE" sz="2600" kern="0">
                <a:solidFill>
                  <a:srgbClr val="000000"/>
                </a:solidFill>
                <a:latin typeface="Arial"/>
              </a:rPr>
              <a:t>Umstände des Einzelfalls</a:t>
            </a:r>
          </a:p>
          <a:p>
            <a:pPr lvl="1" defTabSz="914400" eaLnBrk="1" hangingPunct="1">
              <a:buClr>
                <a:srgbClr val="235AA6"/>
              </a:buClr>
              <a:buFont typeface="Wingdings" panose="05000000000000000000" pitchFamily="2" charset="2"/>
              <a:buChar char="Ø"/>
            </a:pPr>
            <a:r>
              <a:rPr lang="de-DE" altLang="de-DE" sz="2600" kern="0">
                <a:solidFill>
                  <a:srgbClr val="000000"/>
                </a:solidFill>
                <a:latin typeface="Arial"/>
              </a:rPr>
              <a:t>Risiko verbleibt beim Unternehmen</a:t>
            </a:r>
          </a:p>
          <a:p>
            <a:pPr lvl="1" defTabSz="914400" eaLnBrk="1" hangingPunct="1">
              <a:buClr>
                <a:srgbClr val="235AA6"/>
              </a:buClr>
              <a:buFont typeface="Wingdings" panose="05000000000000000000" pitchFamily="2" charset="2"/>
              <a:buChar char="Ø"/>
            </a:pPr>
            <a:r>
              <a:rPr lang="de-DE" altLang="de-DE" sz="2600" kern="0">
                <a:solidFill>
                  <a:srgbClr val="000000"/>
                </a:solidFill>
                <a:latin typeface="Arial"/>
              </a:rPr>
              <a:t>Problem: Finanzierung von Umweltcontrolling bei kleineren oder mittelständischen Betrieben</a:t>
            </a:r>
            <a:endParaRPr lang="de-DE" altLang="de-DE" kern="0" dirty="0">
              <a:solidFill>
                <a:srgbClr val="000000"/>
              </a:solidFill>
              <a:latin typeface="Arial"/>
            </a:endParaRPr>
          </a:p>
        </p:txBody>
      </p:sp>
    </p:spTree>
    <p:extLst>
      <p:ext uri="{BB962C8B-B14F-4D97-AF65-F5344CB8AC3E}">
        <p14:creationId xmlns:p14="http://schemas.microsoft.com/office/powerpoint/2010/main" val="242836175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609600"/>
            <a:ext cx="8596313" cy="2214563"/>
          </a:xfrm>
        </p:spPr>
        <p:txBody>
          <a:bodyPr>
            <a:normAutofit/>
          </a:bodyPr>
          <a:lstStyle/>
          <a:p>
            <a:pPr algn="ctr"/>
            <a:r>
              <a:rPr lang="de-DE" dirty="0" smtClean="0"/>
              <a:t>III. </a:t>
            </a:r>
            <a:br>
              <a:rPr lang="de-DE" dirty="0" smtClean="0"/>
            </a:br>
            <a:r>
              <a:rPr lang="de-DE" dirty="0"/>
              <a:t/>
            </a:r>
            <a:br>
              <a:rPr lang="de-DE" dirty="0"/>
            </a:br>
            <a:r>
              <a:rPr lang="de-DE" dirty="0" smtClean="0"/>
              <a:t>Immissionsschutzrecht</a:t>
            </a:r>
            <a:endParaRPr lang="de-DE" dirty="0"/>
          </a:p>
        </p:txBody>
      </p:sp>
    </p:spTree>
    <p:extLst>
      <p:ext uri="{BB962C8B-B14F-4D97-AF65-F5344CB8AC3E}">
        <p14:creationId xmlns:p14="http://schemas.microsoft.com/office/powerpoint/2010/main" val="6808846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609600"/>
            <a:ext cx="8596313" cy="815975"/>
          </a:xfrm>
        </p:spPr>
        <p:txBody>
          <a:bodyPr>
            <a:normAutofit/>
          </a:bodyPr>
          <a:lstStyle/>
          <a:p>
            <a:pPr algn="ctr"/>
            <a:r>
              <a:rPr lang="de-DE" dirty="0" smtClean="0"/>
              <a:t>Überblick</a:t>
            </a:r>
            <a:endParaRPr lang="de-DE" dirty="0"/>
          </a:p>
        </p:txBody>
      </p:sp>
      <p:sp>
        <p:nvSpPr>
          <p:cNvPr id="3" name="Inhaltsplatzhalter 2"/>
          <p:cNvSpPr txBox="1">
            <a:spLocks/>
          </p:cNvSpPr>
          <p:nvPr/>
        </p:nvSpPr>
        <p:spPr bwMode="auto">
          <a:xfrm>
            <a:off x="839615" y="1288771"/>
            <a:ext cx="8434387" cy="5354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0" i="0" u="none" strike="noStrike" kern="0" cap="none" spc="0" normalizeH="0" baseline="0" noProof="0" dirty="0" smtClean="0">
                <a:ln>
                  <a:noFill/>
                </a:ln>
                <a:solidFill>
                  <a:srgbClr val="000000"/>
                </a:solidFill>
                <a:effectLst/>
                <a:uLnTx/>
                <a:uFillTx/>
                <a:latin typeface="Arial"/>
                <a:ea typeface="+mn-ea"/>
                <a:cs typeface="+mn-cs"/>
              </a:rPr>
              <a:t>Grundlagen</a:t>
            </a: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0" i="0" u="none" strike="noStrike" kern="0" cap="none" spc="0" normalizeH="0" baseline="0" noProof="0" dirty="0" smtClean="0">
                <a:ln>
                  <a:noFill/>
                </a:ln>
                <a:solidFill>
                  <a:srgbClr val="000000"/>
                </a:solidFill>
                <a:effectLst/>
                <a:uLnTx/>
                <a:uFillTx/>
                <a:latin typeface="Arial"/>
                <a:ea typeface="+mn-ea"/>
                <a:cs typeface="+mn-cs"/>
              </a:rPr>
              <a:t>Genehmigungsbedürftigkeit von Anlagen</a:t>
            </a: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0" i="0" u="none" strike="noStrike" kern="0" cap="none" spc="0" normalizeH="0" baseline="0" noProof="0" dirty="0" smtClean="0">
                <a:ln>
                  <a:noFill/>
                </a:ln>
                <a:solidFill>
                  <a:srgbClr val="000000"/>
                </a:solidFill>
                <a:effectLst/>
                <a:uLnTx/>
                <a:uFillTx/>
                <a:latin typeface="Arial"/>
                <a:ea typeface="+mn-ea"/>
                <a:cs typeface="+mn-cs"/>
              </a:rPr>
              <a:t>Genehmigungsvoraussetzungen</a:t>
            </a: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0" i="0" u="none" strike="noStrike" kern="0" cap="none" spc="0" normalizeH="0" baseline="0" noProof="0" dirty="0" smtClean="0">
                <a:ln>
                  <a:noFill/>
                </a:ln>
                <a:solidFill>
                  <a:srgbClr val="000000"/>
                </a:solidFill>
                <a:effectLst/>
                <a:uLnTx/>
                <a:uFillTx/>
                <a:latin typeface="Arial"/>
                <a:ea typeface="+mn-ea"/>
                <a:cs typeface="+mn-cs"/>
              </a:rPr>
              <a:t>Wirkungen der immissionsschutzrechtlichen Genehmigung</a:t>
            </a: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0" i="0" u="none" strike="noStrike" kern="0" cap="none" spc="0" normalizeH="0" baseline="0" noProof="0" dirty="0" smtClean="0">
                <a:ln>
                  <a:noFill/>
                </a:ln>
                <a:solidFill>
                  <a:srgbClr val="000000"/>
                </a:solidFill>
                <a:effectLst/>
                <a:uLnTx/>
                <a:uFillTx/>
                <a:latin typeface="Arial"/>
                <a:ea typeface="+mn-ea"/>
                <a:cs typeface="+mn-cs"/>
              </a:rPr>
              <a:t>Genehmigungsverfahren</a:t>
            </a: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0" i="0" u="none" strike="noStrike" kern="0" cap="none" spc="0" normalizeH="0" baseline="0" noProof="0" dirty="0" smtClean="0">
                <a:ln>
                  <a:noFill/>
                </a:ln>
                <a:solidFill>
                  <a:srgbClr val="000000"/>
                </a:solidFill>
                <a:effectLst/>
                <a:uLnTx/>
                <a:uFillTx/>
                <a:latin typeface="Arial"/>
                <a:ea typeface="+mn-ea"/>
                <a:cs typeface="+mn-cs"/>
              </a:rPr>
              <a:t>Behördliche Entscheidungsmöglichkeiten</a:t>
            </a: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0" i="0" u="none" strike="noStrike" kern="0" cap="none" spc="0" normalizeH="0" baseline="0" noProof="0" dirty="0" smtClean="0">
                <a:ln>
                  <a:noFill/>
                </a:ln>
                <a:solidFill>
                  <a:srgbClr val="000000"/>
                </a:solidFill>
                <a:effectLst/>
                <a:uLnTx/>
                <a:uFillTx/>
                <a:latin typeface="Arial"/>
                <a:ea typeface="+mn-ea"/>
                <a:cs typeface="+mn-cs"/>
              </a:rPr>
              <a:t>Industrieemissionsrichtlinie</a:t>
            </a: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endParaRPr kumimoji="0" lang="de-DE" altLang="de-DE" sz="2800" b="0"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0" i="0" u="none" strike="noStrike" kern="0" cap="none" spc="0" normalizeH="0" baseline="0" noProof="0" dirty="0" smtClean="0">
                <a:ln>
                  <a:noFill/>
                </a:ln>
                <a:solidFill>
                  <a:srgbClr val="000000"/>
                </a:solidFill>
                <a:effectLst/>
                <a:uLnTx/>
                <a:uFillTx/>
                <a:latin typeface="Arial"/>
                <a:ea typeface="+mn-ea"/>
                <a:cs typeface="+mn-cs"/>
              </a:rPr>
              <a:t>Nicht genehmigungsbedürftige Anlagen</a:t>
            </a:r>
          </a:p>
        </p:txBody>
      </p:sp>
    </p:spTree>
    <p:extLst>
      <p:ext uri="{BB962C8B-B14F-4D97-AF65-F5344CB8AC3E}">
        <p14:creationId xmlns:p14="http://schemas.microsoft.com/office/powerpoint/2010/main" val="14067179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201613"/>
            <a:ext cx="8596313" cy="815975"/>
          </a:xfrm>
        </p:spPr>
        <p:txBody>
          <a:bodyPr>
            <a:normAutofit/>
          </a:bodyPr>
          <a:lstStyle/>
          <a:p>
            <a:pPr algn="ctr"/>
            <a:r>
              <a:rPr lang="de-DE" dirty="0" smtClean="0"/>
              <a:t>Rechtsquellen</a:t>
            </a:r>
            <a:endParaRPr lang="de-DE" dirty="0"/>
          </a:p>
        </p:txBody>
      </p:sp>
      <p:sp>
        <p:nvSpPr>
          <p:cNvPr id="5" name="Inhaltsplatzhalter 2"/>
          <p:cNvSpPr txBox="1">
            <a:spLocks/>
          </p:cNvSpPr>
          <p:nvPr/>
        </p:nvSpPr>
        <p:spPr bwMode="auto">
          <a:xfrm>
            <a:off x="1077913" y="1822450"/>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457200" lvl="0" indent="-457200" defTabSz="914400" eaLnBrk="1" hangingPunct="1">
              <a:lnSpc>
                <a:spcPts val="2358"/>
              </a:lnSpc>
              <a:buClr>
                <a:srgbClr val="0070C0"/>
              </a:buClr>
              <a:buFont typeface="Wingdings" panose="05000000000000000000" pitchFamily="2" charset="2"/>
              <a:buChar char="Ø"/>
              <a:tabLst>
                <a:tab pos="237578" algn="l"/>
              </a:tabLst>
            </a:pPr>
            <a:r>
              <a:rPr lang="de-DE" altLang="de-DE" sz="2540" kern="0" dirty="0" smtClean="0">
                <a:solidFill>
                  <a:srgbClr val="000000"/>
                </a:solidFill>
                <a:latin typeface="Arial"/>
              </a:rPr>
              <a:t>EU-Recht</a:t>
            </a:r>
          </a:p>
          <a:p>
            <a:pPr marL="457200" lvl="0" indent="-457200" defTabSz="914400" eaLnBrk="1" hangingPunct="1">
              <a:lnSpc>
                <a:spcPts val="2358"/>
              </a:lnSpc>
              <a:buClr>
                <a:srgbClr val="0070C0"/>
              </a:buClr>
              <a:buFont typeface="Wingdings" panose="05000000000000000000" pitchFamily="2" charset="2"/>
              <a:buChar char="Ø"/>
              <a:tabLst>
                <a:tab pos="237578" algn="l"/>
              </a:tabLst>
            </a:pPr>
            <a:endParaRPr lang="de-DE" altLang="de-DE" sz="2540" kern="0" dirty="0">
              <a:solidFill>
                <a:srgbClr val="000000"/>
              </a:solidFill>
              <a:latin typeface="Arial"/>
            </a:endParaRPr>
          </a:p>
          <a:p>
            <a:pPr marL="457200" lvl="0" indent="-457200" defTabSz="914400" eaLnBrk="1" hangingPunct="1">
              <a:lnSpc>
                <a:spcPts val="2358"/>
              </a:lnSpc>
              <a:buClr>
                <a:srgbClr val="0070C0"/>
              </a:buClr>
              <a:buFont typeface="Wingdings" panose="05000000000000000000" pitchFamily="2" charset="2"/>
              <a:buChar char="Ø"/>
              <a:tabLst>
                <a:tab pos="237578" algn="l"/>
              </a:tabLst>
            </a:pPr>
            <a:r>
              <a:rPr lang="de-DE" altLang="de-DE" sz="2358" kern="0" dirty="0" smtClean="0">
                <a:solidFill>
                  <a:srgbClr val="000000"/>
                </a:solidFill>
                <a:latin typeface="Arial"/>
              </a:rPr>
              <a:t>Zahlreiche </a:t>
            </a:r>
            <a:r>
              <a:rPr lang="de-DE" altLang="de-DE" sz="2358" kern="0" dirty="0">
                <a:solidFill>
                  <a:srgbClr val="000000"/>
                </a:solidFill>
                <a:latin typeface="Arial"/>
              </a:rPr>
              <a:t>Bestimmungen, v.a. </a:t>
            </a:r>
            <a:r>
              <a:rPr lang="de-DE" altLang="de-DE" sz="2358" kern="0" dirty="0" smtClean="0">
                <a:solidFill>
                  <a:srgbClr val="000000"/>
                </a:solidFill>
                <a:latin typeface="Arial"/>
              </a:rPr>
              <a:t>Richtlinien</a:t>
            </a:r>
          </a:p>
          <a:p>
            <a:pPr marL="457200" lvl="0" indent="-457200" defTabSz="914400" eaLnBrk="1" hangingPunct="1">
              <a:lnSpc>
                <a:spcPts val="2358"/>
              </a:lnSpc>
              <a:buClr>
                <a:srgbClr val="0070C0"/>
              </a:buClr>
              <a:buFont typeface="Wingdings" panose="05000000000000000000" pitchFamily="2" charset="2"/>
              <a:buChar char="Ø"/>
              <a:tabLst>
                <a:tab pos="237578" algn="l"/>
              </a:tabLst>
            </a:pPr>
            <a:endParaRPr lang="de-DE" altLang="de-DE" sz="2358" kern="0" dirty="0">
              <a:solidFill>
                <a:srgbClr val="000000"/>
              </a:solidFill>
              <a:latin typeface="Arial"/>
            </a:endParaRPr>
          </a:p>
          <a:p>
            <a:pPr marL="457200" lvl="0" indent="-457200" defTabSz="914400" eaLnBrk="1" hangingPunct="1">
              <a:lnSpc>
                <a:spcPts val="2358"/>
              </a:lnSpc>
              <a:buClr>
                <a:srgbClr val="0070C0"/>
              </a:buClr>
              <a:buFont typeface="Wingdings" panose="05000000000000000000" pitchFamily="2" charset="2"/>
              <a:buChar char="Ø"/>
              <a:tabLst>
                <a:tab pos="237578" algn="l"/>
              </a:tabLst>
            </a:pPr>
            <a:r>
              <a:rPr lang="de-DE" altLang="de-DE" sz="2358" kern="0" dirty="0" smtClean="0">
                <a:solidFill>
                  <a:srgbClr val="000000"/>
                </a:solidFill>
                <a:latin typeface="Arial"/>
              </a:rPr>
              <a:t>Z.B</a:t>
            </a:r>
            <a:r>
              <a:rPr lang="de-DE" altLang="de-DE" sz="2358" kern="0" dirty="0">
                <a:solidFill>
                  <a:srgbClr val="000000"/>
                </a:solidFill>
                <a:latin typeface="Arial"/>
              </a:rPr>
              <a:t>. Richtlinie über Industrieemissionen (IE-Richtlinie) 2010/75/EU vom 24.11.2010; Umsetzungsgesetz seit 02.05.2013 in </a:t>
            </a:r>
            <a:r>
              <a:rPr lang="de-DE" altLang="de-DE" sz="2358" kern="0" dirty="0" smtClean="0">
                <a:solidFill>
                  <a:srgbClr val="000000"/>
                </a:solidFill>
                <a:latin typeface="Arial"/>
              </a:rPr>
              <a:t>Kraft</a:t>
            </a:r>
          </a:p>
          <a:p>
            <a:pPr marL="457200" lvl="0" indent="-457200" defTabSz="914400" eaLnBrk="1" hangingPunct="1">
              <a:lnSpc>
                <a:spcPts val="2358"/>
              </a:lnSpc>
              <a:buClr>
                <a:srgbClr val="0070C0"/>
              </a:buClr>
              <a:buFont typeface="Wingdings" panose="05000000000000000000" pitchFamily="2" charset="2"/>
              <a:buChar char="Ø"/>
              <a:tabLst>
                <a:tab pos="237578" algn="l"/>
              </a:tabLst>
            </a:pPr>
            <a:endParaRPr lang="de-DE" altLang="de-DE" sz="2358" kern="0" dirty="0">
              <a:solidFill>
                <a:srgbClr val="000000"/>
              </a:solidFill>
              <a:latin typeface="Arial"/>
            </a:endParaRPr>
          </a:p>
          <a:p>
            <a:pPr marL="457200" lvl="0" indent="-457200" defTabSz="914400" eaLnBrk="1" hangingPunct="1">
              <a:lnSpc>
                <a:spcPts val="2358"/>
              </a:lnSpc>
              <a:buClr>
                <a:srgbClr val="0070C0"/>
              </a:buClr>
              <a:buFont typeface="Wingdings" panose="05000000000000000000" pitchFamily="2" charset="2"/>
              <a:buChar char="Ø"/>
              <a:tabLst>
                <a:tab pos="237578" algn="l"/>
              </a:tabLst>
            </a:pPr>
            <a:r>
              <a:rPr lang="de-DE" altLang="de-DE" sz="2358" kern="0" dirty="0" smtClean="0">
                <a:solidFill>
                  <a:srgbClr val="000000"/>
                </a:solidFill>
                <a:latin typeface="Arial"/>
              </a:rPr>
              <a:t>Z.B</a:t>
            </a:r>
            <a:r>
              <a:rPr lang="de-DE" altLang="de-DE" sz="2358" kern="0" dirty="0">
                <a:solidFill>
                  <a:srgbClr val="000000"/>
                </a:solidFill>
                <a:latin typeface="Arial"/>
              </a:rPr>
              <a:t>. Luftqualitätsrichtlinie 2008/50/EG vom 21.05.2008</a:t>
            </a:r>
          </a:p>
          <a:p>
            <a:pPr marL="342900" marR="0" lvl="0" indent="-342900" algn="l" defTabSz="914400" rtl="0" eaLnBrk="1" fontAlgn="base" latinLnBrk="0" hangingPunct="1">
              <a:lnSpc>
                <a:spcPts val="2600"/>
              </a:lnSpc>
              <a:spcBef>
                <a:spcPct val="0"/>
              </a:spcBef>
              <a:spcAft>
                <a:spcPct val="0"/>
              </a:spcAft>
              <a:buClr>
                <a:schemeClr val="accent1"/>
              </a:buClr>
              <a:buSzTx/>
              <a:buFont typeface="Wingdings" panose="05000000000000000000" pitchFamily="2" charset="2"/>
              <a:buChar char="Ø"/>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ndParaRPr>
          </a:p>
        </p:txBody>
      </p:sp>
    </p:spTree>
    <p:extLst>
      <p:ext uri="{BB962C8B-B14F-4D97-AF65-F5344CB8AC3E}">
        <p14:creationId xmlns:p14="http://schemas.microsoft.com/office/powerpoint/2010/main" val="158004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201613"/>
            <a:ext cx="8596313" cy="815975"/>
          </a:xfrm>
        </p:spPr>
        <p:txBody>
          <a:bodyPr>
            <a:normAutofit/>
          </a:bodyPr>
          <a:lstStyle/>
          <a:p>
            <a:pPr algn="ctr"/>
            <a:r>
              <a:rPr lang="de-DE" dirty="0" smtClean="0"/>
              <a:t>Rechtsquellen</a:t>
            </a:r>
            <a:endParaRPr lang="de-DE" dirty="0"/>
          </a:p>
        </p:txBody>
      </p:sp>
      <p:sp>
        <p:nvSpPr>
          <p:cNvPr id="5" name="Inhaltsplatzhalter 2"/>
          <p:cNvSpPr txBox="1">
            <a:spLocks/>
          </p:cNvSpPr>
          <p:nvPr/>
        </p:nvSpPr>
        <p:spPr bwMode="auto">
          <a:xfrm>
            <a:off x="1077913" y="1822449"/>
            <a:ext cx="8434387" cy="439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457200" lvl="0" indent="-457200" defTabSz="914400" eaLnBrk="1" fontAlgn="auto" hangingPunct="1">
              <a:lnSpc>
                <a:spcPct val="100000"/>
              </a:lnSpc>
              <a:spcBef>
                <a:spcPts val="0"/>
              </a:spcBef>
              <a:spcAft>
                <a:spcPts val="0"/>
              </a:spcAft>
              <a:buClr>
                <a:srgbClr val="0070C0"/>
              </a:buClr>
              <a:buFont typeface="Wingdings" panose="05000000000000000000" pitchFamily="2" charset="2"/>
              <a:buChar char="Ø"/>
              <a:tabLst/>
            </a:pPr>
            <a:r>
              <a:rPr lang="de-DE" altLang="de-DE" sz="2800" b="0" kern="0" dirty="0">
                <a:solidFill>
                  <a:srgbClr val="000000"/>
                </a:solidFill>
                <a:latin typeface="Arial"/>
              </a:rPr>
              <a:t>Bundesrecht</a:t>
            </a:r>
          </a:p>
          <a:p>
            <a:pPr marL="457200" lvl="0" indent="-457200" defTabSz="914400" eaLnBrk="1" fontAlgn="auto" hangingPunct="1">
              <a:lnSpc>
                <a:spcPct val="100000"/>
              </a:lnSpc>
              <a:spcBef>
                <a:spcPts val="0"/>
              </a:spcBef>
              <a:spcAft>
                <a:spcPts val="0"/>
              </a:spcAft>
              <a:buClr>
                <a:srgbClr val="0070C0"/>
              </a:buClr>
              <a:buFont typeface="Wingdings" panose="05000000000000000000" pitchFamily="2" charset="2"/>
              <a:buChar char="Ø"/>
              <a:tabLst/>
            </a:pPr>
            <a:endParaRPr lang="de-DE" altLang="de-DE" sz="2800" b="0" kern="0" dirty="0">
              <a:solidFill>
                <a:srgbClr val="000000"/>
              </a:solidFill>
              <a:latin typeface="Arial"/>
            </a:endParaRPr>
          </a:p>
          <a:p>
            <a:pPr marL="914400" lvl="1" indent="-457200" defTabSz="914400" eaLnBrk="1" fontAlgn="auto" hangingPunct="1">
              <a:spcBef>
                <a:spcPts val="0"/>
              </a:spcBef>
              <a:spcAft>
                <a:spcPts val="0"/>
              </a:spcAft>
              <a:buClr>
                <a:srgbClr val="0070C0"/>
              </a:buClr>
              <a:buSzTx/>
              <a:buFont typeface="Wingdings" panose="05000000000000000000" pitchFamily="2" charset="2"/>
              <a:buChar char="Ø"/>
              <a:tabLst/>
            </a:pPr>
            <a:r>
              <a:rPr lang="de-DE" altLang="de-DE" sz="2600" kern="0" dirty="0">
                <a:solidFill>
                  <a:srgbClr val="000000"/>
                </a:solidFill>
                <a:latin typeface="Arial"/>
              </a:rPr>
              <a:t>Gesetz zum Schutz vor schädlichen Umwelteinwirkungen durch Luftverunreinigungen, Geräusche, Erschütterungen und ähnliche Vorgänge </a:t>
            </a:r>
            <a:r>
              <a:rPr lang="de-DE" altLang="de-DE" sz="2600" kern="0" dirty="0">
                <a:solidFill>
                  <a:srgbClr val="0070C0"/>
                </a:solidFill>
                <a:latin typeface="Arial"/>
              </a:rPr>
              <a:t>(</a:t>
            </a:r>
            <a:r>
              <a:rPr lang="de-DE" altLang="de-DE" sz="2600" b="1" kern="0" dirty="0">
                <a:solidFill>
                  <a:srgbClr val="0070C0"/>
                </a:solidFill>
                <a:latin typeface="Arial"/>
              </a:rPr>
              <a:t>Bundes-Immissionsschutzgesetz – BImSchG</a:t>
            </a:r>
            <a:r>
              <a:rPr lang="de-DE" altLang="de-DE" sz="2600" kern="0" dirty="0">
                <a:solidFill>
                  <a:srgbClr val="0070C0"/>
                </a:solidFill>
                <a:latin typeface="Arial"/>
              </a:rPr>
              <a:t>)</a:t>
            </a:r>
          </a:p>
          <a:p>
            <a:pPr marL="914400" lvl="1" indent="-457200" defTabSz="914400" eaLnBrk="1" fontAlgn="auto" hangingPunct="1">
              <a:spcBef>
                <a:spcPts val="0"/>
              </a:spcBef>
              <a:spcAft>
                <a:spcPts val="0"/>
              </a:spcAft>
              <a:buClr>
                <a:srgbClr val="0070C0"/>
              </a:buClr>
              <a:buSzTx/>
              <a:buFont typeface="Wingdings" panose="05000000000000000000" pitchFamily="2" charset="2"/>
              <a:buChar char="Ø"/>
              <a:tabLst/>
            </a:pPr>
            <a:endParaRPr lang="de-DE" altLang="de-DE" sz="2600" kern="0" dirty="0">
              <a:solidFill>
                <a:srgbClr val="000000"/>
              </a:solidFill>
              <a:latin typeface="Arial"/>
            </a:endParaRPr>
          </a:p>
          <a:p>
            <a:pPr marL="914400" lvl="1" indent="-457200" defTabSz="914400" eaLnBrk="1" fontAlgn="auto" hangingPunct="1">
              <a:spcBef>
                <a:spcPts val="0"/>
              </a:spcBef>
              <a:spcAft>
                <a:spcPts val="0"/>
              </a:spcAft>
              <a:buClr>
                <a:srgbClr val="0070C0"/>
              </a:buClr>
              <a:buSzTx/>
              <a:buFont typeface="Wingdings" panose="05000000000000000000" pitchFamily="2" charset="2"/>
              <a:buChar char="Ø"/>
              <a:tabLst/>
            </a:pPr>
            <a:r>
              <a:rPr lang="de-DE" altLang="de-DE" sz="2600" kern="0" dirty="0">
                <a:solidFill>
                  <a:srgbClr val="000000"/>
                </a:solidFill>
                <a:latin typeface="Arial"/>
              </a:rPr>
              <a:t>Ergänzung durch </a:t>
            </a:r>
          </a:p>
          <a:p>
            <a:pPr marL="1257300" lvl="2" indent="-342900" defTabSz="914400" eaLnBrk="1" fontAlgn="auto" hangingPunct="1">
              <a:spcBef>
                <a:spcPts val="0"/>
              </a:spcBef>
              <a:spcAft>
                <a:spcPts val="0"/>
              </a:spcAft>
              <a:buClr>
                <a:srgbClr val="0070C0"/>
              </a:buClr>
              <a:buSzTx/>
              <a:buFont typeface="Wingdings" panose="05000000000000000000" pitchFamily="2" charset="2"/>
              <a:buChar char="Ø"/>
              <a:tabLst/>
            </a:pPr>
            <a:r>
              <a:rPr lang="de-DE" altLang="de-DE" sz="2400" kern="0" dirty="0">
                <a:solidFill>
                  <a:srgbClr val="000000"/>
                </a:solidFill>
                <a:latin typeface="Arial"/>
              </a:rPr>
              <a:t>Rechtsverordnungen (z.B. 4.BImSchV über genehmigungsbedürftige Anlagen) und </a:t>
            </a:r>
          </a:p>
          <a:p>
            <a:pPr marL="1257300" lvl="2" indent="-342900" defTabSz="914400" eaLnBrk="1" fontAlgn="auto" hangingPunct="1">
              <a:spcBef>
                <a:spcPts val="0"/>
              </a:spcBef>
              <a:spcAft>
                <a:spcPts val="0"/>
              </a:spcAft>
              <a:buClr>
                <a:srgbClr val="0070C0"/>
              </a:buClr>
              <a:buSzTx/>
              <a:buFont typeface="Wingdings" panose="05000000000000000000" pitchFamily="2" charset="2"/>
              <a:buChar char="Ø"/>
              <a:tabLst/>
            </a:pPr>
            <a:r>
              <a:rPr lang="de-DE" altLang="de-DE" sz="2400" kern="0" dirty="0">
                <a:solidFill>
                  <a:srgbClr val="000000"/>
                </a:solidFill>
                <a:latin typeface="Arial"/>
              </a:rPr>
              <a:t>Verwaltungsvorschriften (z.B. TA-Luft, TA-Lärm)</a:t>
            </a:r>
          </a:p>
          <a:p>
            <a:pPr marL="342900" marR="0" lvl="0" indent="-342900" algn="l" defTabSz="914400" rtl="0" eaLnBrk="1" fontAlgn="base" latinLnBrk="0" hangingPunct="1">
              <a:lnSpc>
                <a:spcPts val="2600"/>
              </a:lnSpc>
              <a:spcBef>
                <a:spcPct val="0"/>
              </a:spcBef>
              <a:spcAft>
                <a:spcPct val="0"/>
              </a:spcAft>
              <a:buClr>
                <a:schemeClr val="accent1"/>
              </a:buClr>
              <a:buSzTx/>
              <a:buFont typeface="Wingdings" panose="05000000000000000000" pitchFamily="2" charset="2"/>
              <a:buChar char="Ø"/>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ndParaRPr>
          </a:p>
        </p:txBody>
      </p:sp>
    </p:spTree>
    <p:extLst>
      <p:ext uri="{BB962C8B-B14F-4D97-AF65-F5344CB8AC3E}">
        <p14:creationId xmlns:p14="http://schemas.microsoft.com/office/powerpoint/2010/main" val="3188804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201613"/>
            <a:ext cx="8596313" cy="815975"/>
          </a:xfrm>
        </p:spPr>
        <p:txBody>
          <a:bodyPr>
            <a:normAutofit/>
          </a:bodyPr>
          <a:lstStyle/>
          <a:p>
            <a:pPr algn="ctr"/>
            <a:r>
              <a:rPr lang="de-DE" dirty="0" smtClean="0"/>
              <a:t>Rechtsquellen</a:t>
            </a:r>
            <a:endParaRPr lang="de-DE" dirty="0"/>
          </a:p>
        </p:txBody>
      </p:sp>
      <p:sp>
        <p:nvSpPr>
          <p:cNvPr id="5" name="Inhaltsplatzhalter 2"/>
          <p:cNvSpPr txBox="1">
            <a:spLocks/>
          </p:cNvSpPr>
          <p:nvPr/>
        </p:nvSpPr>
        <p:spPr bwMode="auto">
          <a:xfrm>
            <a:off x="534988" y="1017494"/>
            <a:ext cx="9451975" cy="5597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311010" lvl="0" indent="-311010" defTabSz="914400" eaLnBrk="1" hangingPunct="1">
              <a:lnSpc>
                <a:spcPts val="2358"/>
              </a:lnSpc>
              <a:buClr>
                <a:srgbClr val="0070C0"/>
              </a:buClr>
              <a:buFont typeface="Wingdings" panose="05000000000000000000" pitchFamily="2" charset="2"/>
              <a:buChar char="Ø"/>
              <a:tabLst>
                <a:tab pos="237578" algn="l"/>
              </a:tabLst>
            </a:pPr>
            <a:r>
              <a:rPr lang="de-DE" altLang="de-DE" sz="2800" kern="0" dirty="0">
                <a:solidFill>
                  <a:srgbClr val="000000"/>
                </a:solidFill>
                <a:latin typeface="Arial"/>
              </a:rPr>
              <a:t>Landesrecht</a:t>
            </a:r>
          </a:p>
          <a:p>
            <a:pPr marL="311010" lvl="0" indent="-311010" defTabSz="914400" eaLnBrk="1" hangingPunct="1">
              <a:lnSpc>
                <a:spcPts val="2358"/>
              </a:lnSpc>
              <a:buClr>
                <a:srgbClr val="0070C0"/>
              </a:buClr>
              <a:buFont typeface="Wingdings" panose="05000000000000000000" pitchFamily="2" charset="2"/>
              <a:buChar char="Ø"/>
              <a:tabLst>
                <a:tab pos="237578" algn="l"/>
              </a:tabLst>
            </a:pPr>
            <a:endParaRPr lang="de-DE" altLang="de-DE" sz="2800" kern="0" dirty="0">
              <a:solidFill>
                <a:srgbClr val="000000"/>
              </a:solidFill>
              <a:latin typeface="Arial"/>
            </a:endParaRPr>
          </a:p>
          <a:p>
            <a:pPr marL="673856" lvl="1" indent="-200141" defTabSz="914400" eaLnBrk="1" hangingPunct="1">
              <a:spcAft>
                <a:spcPts val="363"/>
              </a:spcAft>
              <a:buClr>
                <a:srgbClr val="0070C0"/>
              </a:buClr>
              <a:buFont typeface="Wingdings" panose="05000000000000000000" pitchFamily="2" charset="2"/>
              <a:buChar char="Ø"/>
              <a:tabLst>
                <a:tab pos="237578" algn="l"/>
              </a:tabLst>
            </a:pPr>
            <a:r>
              <a:rPr lang="de-DE" altLang="de-DE" sz="2600" kern="0" dirty="0">
                <a:solidFill>
                  <a:srgbClr val="000000"/>
                </a:solidFill>
                <a:latin typeface="Arial"/>
              </a:rPr>
              <a:t>Nur Restbereich aufgrund konkurrierender Gesetz-</a:t>
            </a:r>
            <a:r>
              <a:rPr lang="de-DE" altLang="de-DE" sz="2600" kern="0" dirty="0" err="1">
                <a:solidFill>
                  <a:srgbClr val="000000"/>
                </a:solidFill>
                <a:latin typeface="Arial"/>
              </a:rPr>
              <a:t>gebungskompetenz</a:t>
            </a:r>
            <a:r>
              <a:rPr lang="de-DE" altLang="de-DE" sz="2600" kern="0" dirty="0">
                <a:solidFill>
                  <a:srgbClr val="000000"/>
                </a:solidFill>
                <a:latin typeface="Arial"/>
              </a:rPr>
              <a:t> (Art. 74 Abs.1 Nr.11, 21-24 GG) und umfänglicher </a:t>
            </a:r>
            <a:r>
              <a:rPr lang="de-DE" altLang="de-DE" sz="2600" kern="0" dirty="0" err="1">
                <a:solidFill>
                  <a:srgbClr val="000000"/>
                </a:solidFill>
                <a:latin typeface="Arial"/>
              </a:rPr>
              <a:t>Gebrauchmachung</a:t>
            </a:r>
            <a:r>
              <a:rPr lang="de-DE" altLang="de-DE" sz="2600" kern="0" dirty="0">
                <a:solidFill>
                  <a:srgbClr val="000000"/>
                </a:solidFill>
                <a:latin typeface="Arial"/>
              </a:rPr>
              <a:t> durch den Bund</a:t>
            </a:r>
          </a:p>
          <a:p>
            <a:pPr marL="673856" lvl="1" indent="-200141" defTabSz="914400" eaLnBrk="1" hangingPunct="1">
              <a:spcAft>
                <a:spcPts val="363"/>
              </a:spcAft>
              <a:buClr>
                <a:srgbClr val="0070C0"/>
              </a:buClr>
              <a:buFont typeface="Wingdings" panose="05000000000000000000" pitchFamily="2" charset="2"/>
              <a:buChar char="Ø"/>
              <a:tabLst>
                <a:tab pos="237578" algn="l"/>
              </a:tabLst>
            </a:pPr>
            <a:r>
              <a:rPr lang="de-DE" altLang="de-DE" sz="2600" b="1" kern="0" dirty="0">
                <a:solidFill>
                  <a:srgbClr val="0070C0"/>
                </a:solidFill>
                <a:latin typeface="Arial"/>
              </a:rPr>
              <a:t>Bayerisches </a:t>
            </a:r>
            <a:r>
              <a:rPr lang="de-DE" altLang="de-DE" sz="2600" b="1" kern="0" dirty="0" err="1">
                <a:solidFill>
                  <a:srgbClr val="0070C0"/>
                </a:solidFill>
                <a:latin typeface="Arial"/>
              </a:rPr>
              <a:t>Immissionschutzgesetz</a:t>
            </a:r>
            <a:r>
              <a:rPr lang="de-DE" altLang="de-DE" sz="2600" b="1" kern="0" dirty="0">
                <a:solidFill>
                  <a:srgbClr val="0070C0"/>
                </a:solidFill>
                <a:latin typeface="Arial"/>
              </a:rPr>
              <a:t> –</a:t>
            </a:r>
            <a:r>
              <a:rPr lang="de-DE" altLang="de-DE" sz="2600" b="1" kern="0" dirty="0" err="1">
                <a:solidFill>
                  <a:srgbClr val="0070C0"/>
                </a:solidFill>
                <a:latin typeface="Arial"/>
              </a:rPr>
              <a:t>BayImSchG</a:t>
            </a:r>
            <a:r>
              <a:rPr lang="de-DE" altLang="de-DE" sz="2600" b="1" kern="0" dirty="0">
                <a:solidFill>
                  <a:srgbClr val="0070C0"/>
                </a:solidFill>
                <a:latin typeface="Arial"/>
              </a:rPr>
              <a:t>- </a:t>
            </a:r>
            <a:r>
              <a:rPr lang="de-DE" altLang="de-DE" sz="2600" kern="0" dirty="0">
                <a:solidFill>
                  <a:srgbClr val="000000"/>
                </a:solidFill>
                <a:latin typeface="Arial"/>
              </a:rPr>
              <a:t>regelt</a:t>
            </a:r>
          </a:p>
          <a:p>
            <a:pPr marL="1041021" lvl="2" indent="-204460" defTabSz="914400" eaLnBrk="1" hangingPunct="1">
              <a:spcAft>
                <a:spcPts val="363"/>
              </a:spcAft>
              <a:buClr>
                <a:srgbClr val="0070C0"/>
              </a:buClr>
              <a:buFont typeface="Wingdings" panose="05000000000000000000" pitchFamily="2" charset="2"/>
              <a:buChar char="Ø"/>
              <a:tabLst>
                <a:tab pos="237578" algn="l"/>
              </a:tabLst>
            </a:pPr>
            <a:r>
              <a:rPr lang="de-DE" altLang="de-DE" sz="2400" kern="0" dirty="0">
                <a:solidFill>
                  <a:srgbClr val="000000"/>
                </a:solidFill>
                <a:latin typeface="Arial"/>
              </a:rPr>
              <a:t>Ausführung des BImSchG, insbesondere Zuständigkeiten</a:t>
            </a:r>
          </a:p>
          <a:p>
            <a:pPr marL="1041021" lvl="2" indent="-204460" defTabSz="914400" eaLnBrk="1" hangingPunct="1">
              <a:spcAft>
                <a:spcPts val="363"/>
              </a:spcAft>
              <a:buClr>
                <a:srgbClr val="0070C0"/>
              </a:buClr>
              <a:buFont typeface="Wingdings" panose="05000000000000000000" pitchFamily="2" charset="2"/>
              <a:buChar char="Ø"/>
              <a:tabLst>
                <a:tab pos="237578" algn="l"/>
              </a:tabLst>
            </a:pPr>
            <a:r>
              <a:rPr lang="de-DE" altLang="de-DE" sz="2400" kern="0" dirty="0">
                <a:solidFill>
                  <a:srgbClr val="000000"/>
                </a:solidFill>
                <a:latin typeface="Arial"/>
              </a:rPr>
              <a:t>Schutz vor Einwirkungen aus unnötig störenden Betätigungen</a:t>
            </a:r>
          </a:p>
          <a:p>
            <a:pPr marL="1041021" lvl="2" indent="-204460" defTabSz="914400" eaLnBrk="1" hangingPunct="1">
              <a:spcAft>
                <a:spcPts val="363"/>
              </a:spcAft>
              <a:buClr>
                <a:srgbClr val="0070C0"/>
              </a:buClr>
              <a:buFont typeface="Wingdings" panose="05000000000000000000" pitchFamily="2" charset="2"/>
              <a:buChar char="Ø"/>
              <a:tabLst>
                <a:tab pos="237578" algn="l"/>
              </a:tabLst>
            </a:pPr>
            <a:r>
              <a:rPr lang="de-DE" altLang="de-DE" sz="2400" kern="0" dirty="0">
                <a:solidFill>
                  <a:srgbClr val="000000"/>
                </a:solidFill>
                <a:latin typeface="Arial"/>
              </a:rPr>
              <a:t>Verhinderung von Störfällen und Begrenzung der Auswirkungen von Störfällen durch den Umgang mit gefährlichen Stoffen in Anlagen in nicht </a:t>
            </a:r>
            <a:r>
              <a:rPr lang="de-DE" altLang="de-DE" sz="2400" kern="0" dirty="0" err="1">
                <a:solidFill>
                  <a:srgbClr val="000000"/>
                </a:solidFill>
                <a:latin typeface="Arial"/>
              </a:rPr>
              <a:t>gewerbl</a:t>
            </a:r>
            <a:r>
              <a:rPr lang="de-DE" altLang="de-DE" sz="2400" kern="0" dirty="0">
                <a:solidFill>
                  <a:srgbClr val="000000"/>
                </a:solidFill>
                <a:latin typeface="Arial"/>
              </a:rPr>
              <a:t>. und nicht </a:t>
            </a:r>
            <a:r>
              <a:rPr lang="de-DE" altLang="de-DE" sz="2400" kern="0" dirty="0" err="1">
                <a:solidFill>
                  <a:srgbClr val="000000"/>
                </a:solidFill>
                <a:latin typeface="Arial"/>
              </a:rPr>
              <a:t>wirtschaftl</a:t>
            </a:r>
            <a:r>
              <a:rPr lang="de-DE" altLang="de-DE" sz="2400" kern="0" dirty="0">
                <a:solidFill>
                  <a:srgbClr val="000000"/>
                </a:solidFill>
                <a:latin typeface="Arial"/>
              </a:rPr>
              <a:t>. Betriebsbereichen</a:t>
            </a:r>
          </a:p>
        </p:txBody>
      </p:sp>
    </p:spTree>
    <p:extLst>
      <p:ext uri="{BB962C8B-B14F-4D97-AF65-F5344CB8AC3E}">
        <p14:creationId xmlns:p14="http://schemas.microsoft.com/office/powerpoint/2010/main" val="363806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201613"/>
            <a:ext cx="8596313" cy="815975"/>
          </a:xfrm>
        </p:spPr>
        <p:txBody>
          <a:bodyPr>
            <a:normAutofit/>
          </a:bodyPr>
          <a:lstStyle/>
          <a:p>
            <a:pPr algn="ctr"/>
            <a:r>
              <a:rPr lang="de-DE" dirty="0" smtClean="0">
                <a:solidFill>
                  <a:srgbClr val="0070C0"/>
                </a:solidFill>
              </a:rPr>
              <a:t>BImSchG Regelungsbereiche</a:t>
            </a:r>
            <a:endParaRPr lang="de-DE" dirty="0">
              <a:solidFill>
                <a:srgbClr val="0070C0"/>
              </a:solidFill>
            </a:endParaRPr>
          </a:p>
        </p:txBody>
      </p:sp>
      <p:graphicFrame>
        <p:nvGraphicFramePr>
          <p:cNvPr id="4" name="Inhaltsplatzhalter 4"/>
          <p:cNvGraphicFramePr>
            <a:graphicFrameLocks/>
          </p:cNvGraphicFramePr>
          <p:nvPr>
            <p:extLst>
              <p:ext uri="{D42A27DB-BD31-4B8C-83A1-F6EECF244321}">
                <p14:modId xmlns:p14="http://schemas.microsoft.com/office/powerpoint/2010/main" val="4012440412"/>
              </p:ext>
            </p:extLst>
          </p:nvPr>
        </p:nvGraphicFramePr>
        <p:xfrm>
          <a:off x="382588" y="1119188"/>
          <a:ext cx="9202738" cy="5499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22853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609600"/>
            <a:ext cx="8596313" cy="1320800"/>
          </a:xfrm>
        </p:spPr>
        <p:txBody>
          <a:bodyPr/>
          <a:lstStyle/>
          <a:p>
            <a:r>
              <a:rPr lang="de-DE" dirty="0" smtClean="0"/>
              <a:t>BImSchG - Ziele</a:t>
            </a:r>
            <a:endParaRPr lang="de-DE" dirty="0"/>
          </a:p>
        </p:txBody>
      </p:sp>
      <p:sp>
        <p:nvSpPr>
          <p:cNvPr id="3" name="Inhaltsplatzhalter 2"/>
          <p:cNvSpPr>
            <a:spLocks noGrp="1"/>
          </p:cNvSpPr>
          <p:nvPr>
            <p:ph idx="4294967295"/>
          </p:nvPr>
        </p:nvSpPr>
        <p:spPr>
          <a:xfrm>
            <a:off x="0" y="1743075"/>
            <a:ext cx="8802688" cy="4298950"/>
          </a:xfrm>
        </p:spPr>
        <p:txBody>
          <a:bodyPr/>
          <a:lstStyle/>
          <a:p>
            <a:pPr lvl="0" defTabSz="914400" fontAlgn="base">
              <a:lnSpc>
                <a:spcPts val="2600"/>
              </a:lnSpc>
              <a:spcBef>
                <a:spcPct val="0"/>
              </a:spcBef>
              <a:spcAft>
                <a:spcPct val="0"/>
              </a:spcAft>
              <a:buSzTx/>
              <a:buFont typeface="Wingdings" panose="05000000000000000000" pitchFamily="2" charset="2"/>
              <a:buChar char="Ø"/>
              <a:tabLst>
                <a:tab pos="261938" algn="l"/>
              </a:tabLst>
            </a:pPr>
            <a:r>
              <a:rPr lang="de-DE" altLang="de-DE" sz="2800" b="1" kern="0" dirty="0">
                <a:solidFill>
                  <a:srgbClr val="000000"/>
                </a:solidFill>
                <a:latin typeface="Arial"/>
              </a:rPr>
              <a:t>§ 1 I BImSchG</a:t>
            </a:r>
          </a:p>
          <a:p>
            <a:pPr lvl="1" indent="-220663" defTabSz="914400" fontAlgn="base">
              <a:spcBef>
                <a:spcPct val="0"/>
              </a:spcBef>
              <a:spcAft>
                <a:spcPts val="400"/>
              </a:spcAft>
              <a:buSzPct val="90000"/>
              <a:buFont typeface="Wingdings" panose="05000000000000000000" pitchFamily="2" charset="2"/>
              <a:buChar char="Ø"/>
              <a:tabLst>
                <a:tab pos="261938" algn="l"/>
              </a:tabLst>
            </a:pPr>
            <a:endParaRPr lang="de-DE" altLang="de-DE" sz="2600" kern="0" dirty="0">
              <a:solidFill>
                <a:srgbClr val="000000"/>
              </a:solidFill>
              <a:latin typeface="Arial"/>
            </a:endParaRPr>
          </a:p>
          <a:p>
            <a:pPr lvl="1" indent="-220663" defTabSz="914400" fontAlgn="base">
              <a:spcBef>
                <a:spcPct val="0"/>
              </a:spcBef>
              <a:spcAft>
                <a:spcPts val="400"/>
              </a:spcAft>
              <a:buSzPct val="90000"/>
              <a:buFont typeface="Wingdings" panose="05000000000000000000" pitchFamily="2" charset="2"/>
              <a:buChar char="Ø"/>
              <a:tabLst>
                <a:tab pos="261938" algn="l"/>
              </a:tabLst>
            </a:pPr>
            <a:r>
              <a:rPr lang="de-DE" altLang="de-DE" sz="2600" kern="0" dirty="0">
                <a:solidFill>
                  <a:srgbClr val="000000"/>
                </a:solidFill>
                <a:latin typeface="Arial"/>
              </a:rPr>
              <a:t>„Zweck dieses Gesetzes ist es, Menschen, Tiere und Pflanzen, den Boden, das Wasser, die Atmosphäre sowie Kultur- und sonstige Sachgüter </a:t>
            </a:r>
            <a:r>
              <a:rPr lang="de-DE" altLang="de-DE" sz="2600" b="1" kern="0" dirty="0">
                <a:solidFill>
                  <a:srgbClr val="0070C0"/>
                </a:solidFill>
                <a:latin typeface="Arial"/>
              </a:rPr>
              <a:t>vor schädlichen Umwelteinwirkungen</a:t>
            </a:r>
            <a:r>
              <a:rPr lang="de-DE" altLang="de-DE" sz="2600" kern="0" dirty="0">
                <a:solidFill>
                  <a:srgbClr val="0070C0"/>
                </a:solidFill>
                <a:latin typeface="Arial"/>
              </a:rPr>
              <a:t> zu </a:t>
            </a:r>
            <a:r>
              <a:rPr lang="de-DE" altLang="de-DE" sz="2600" b="1" kern="0" dirty="0">
                <a:solidFill>
                  <a:srgbClr val="0070C0"/>
                </a:solidFill>
                <a:latin typeface="Arial"/>
              </a:rPr>
              <a:t>schützen</a:t>
            </a:r>
            <a:r>
              <a:rPr lang="de-DE" altLang="de-DE" sz="2600" kern="0" dirty="0">
                <a:solidFill>
                  <a:srgbClr val="0070C0"/>
                </a:solidFill>
                <a:latin typeface="Arial"/>
              </a:rPr>
              <a:t> </a:t>
            </a:r>
            <a:r>
              <a:rPr lang="de-DE" altLang="de-DE" sz="2600" kern="0" dirty="0">
                <a:solidFill>
                  <a:srgbClr val="000000"/>
                </a:solidFill>
                <a:latin typeface="Arial"/>
              </a:rPr>
              <a:t>und dem Entstehen schädlicher Umwelteinwirkungen </a:t>
            </a:r>
            <a:r>
              <a:rPr lang="de-DE" altLang="de-DE" sz="2600" b="1" kern="0" dirty="0">
                <a:solidFill>
                  <a:srgbClr val="0070C0"/>
                </a:solidFill>
                <a:latin typeface="Arial"/>
              </a:rPr>
              <a:t>vorzubeugen</a:t>
            </a:r>
            <a:r>
              <a:rPr lang="de-DE" altLang="de-DE" sz="2600" kern="0" dirty="0">
                <a:solidFill>
                  <a:srgbClr val="000000"/>
                </a:solidFill>
                <a:latin typeface="Arial"/>
              </a:rPr>
              <a:t>.“</a:t>
            </a:r>
          </a:p>
          <a:p>
            <a:pPr>
              <a:buFont typeface="Wingdings" panose="05000000000000000000" pitchFamily="2" charset="2"/>
              <a:buChar char="Ø"/>
            </a:pPr>
            <a:endParaRPr lang="de-DE" dirty="0"/>
          </a:p>
        </p:txBody>
      </p:sp>
    </p:spTree>
    <p:extLst>
      <p:ext uri="{BB962C8B-B14F-4D97-AF65-F5344CB8AC3E}">
        <p14:creationId xmlns:p14="http://schemas.microsoft.com/office/powerpoint/2010/main" val="3772390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0" y="609600"/>
            <a:ext cx="9958388" cy="1320800"/>
          </a:xfrm>
        </p:spPr>
        <p:txBody>
          <a:bodyPr/>
          <a:lstStyle/>
          <a:p>
            <a:r>
              <a:rPr lang="de-DE" dirty="0" smtClean="0"/>
              <a:t>BImSchG – Genehmigung: Prüfungsschema</a:t>
            </a:r>
            <a:endParaRPr lang="de-DE" dirty="0"/>
          </a:p>
        </p:txBody>
      </p:sp>
      <p:sp>
        <p:nvSpPr>
          <p:cNvPr id="3" name="Inhaltsplatzhalter 2"/>
          <p:cNvSpPr>
            <a:spLocks noGrp="1"/>
          </p:cNvSpPr>
          <p:nvPr>
            <p:ph idx="4294967295"/>
          </p:nvPr>
        </p:nvSpPr>
        <p:spPr>
          <a:xfrm>
            <a:off x="635726" y="1270000"/>
            <a:ext cx="9958388" cy="6078537"/>
          </a:xfrm>
        </p:spPr>
        <p:txBody>
          <a:bodyPr>
            <a:normAutofit/>
          </a:bodyPr>
          <a:lstStyle/>
          <a:p>
            <a:pPr>
              <a:buAutoNum type="arabicPeriod"/>
            </a:pPr>
            <a:r>
              <a:rPr lang="de-DE" sz="2400" dirty="0" err="1" smtClean="0"/>
              <a:t>Genehmigungspflichtigkeit</a:t>
            </a:r>
            <a:r>
              <a:rPr lang="de-DE" sz="2400" dirty="0" smtClean="0"/>
              <a:t> der Anlage</a:t>
            </a:r>
          </a:p>
          <a:p>
            <a:pPr>
              <a:buAutoNum type="arabicPeriod"/>
            </a:pPr>
            <a:endParaRPr lang="de-DE" sz="2400" dirty="0" smtClean="0"/>
          </a:p>
          <a:p>
            <a:pPr>
              <a:buAutoNum type="alphaLcParenR"/>
            </a:pPr>
            <a:r>
              <a:rPr lang="de-DE" sz="2400" b="0" dirty="0" smtClean="0"/>
              <a:t>§ 4 Abs. 2, 3 BImSchG </a:t>
            </a:r>
            <a:r>
              <a:rPr lang="de-DE" sz="2400" b="0" dirty="0" err="1" smtClean="0"/>
              <a:t>i.V.m</a:t>
            </a:r>
            <a:r>
              <a:rPr lang="de-DE" sz="2400" b="0" dirty="0" smtClean="0"/>
              <a:t>. § 4 BImSchV</a:t>
            </a:r>
          </a:p>
          <a:p>
            <a:pPr marL="0" indent="0">
              <a:buNone/>
            </a:pPr>
            <a:r>
              <a:rPr lang="de-DE" sz="2400" b="0" dirty="0" smtClean="0"/>
              <a:t>! Bei Änderung von Anlagen §§ 15,16 BImSchG</a:t>
            </a:r>
          </a:p>
          <a:p>
            <a:pPr marL="0" indent="0">
              <a:buNone/>
            </a:pPr>
            <a:endParaRPr lang="de-DE" sz="2400" b="0" dirty="0"/>
          </a:p>
          <a:p>
            <a:pPr marL="0" indent="0">
              <a:buNone/>
            </a:pPr>
            <a:r>
              <a:rPr lang="de-DE" sz="2400" b="0" dirty="0" smtClean="0"/>
              <a:t>b) Einfaches oder strenges Genehmigungsverfahren, § 19 oder § 10 BImSchG</a:t>
            </a:r>
          </a:p>
          <a:p>
            <a:pPr marL="0" indent="0">
              <a:buNone/>
            </a:pPr>
            <a:endParaRPr lang="de-DE" sz="2400" b="0" dirty="0"/>
          </a:p>
          <a:p>
            <a:pPr marL="0" indent="0">
              <a:buNone/>
            </a:pPr>
            <a:r>
              <a:rPr lang="de-DE" sz="2400" b="0" dirty="0" smtClean="0"/>
              <a:t>c) Formelle Konzentrationswirkung nach § 13 BImSchG</a:t>
            </a:r>
          </a:p>
          <a:p>
            <a:pPr marL="0" indent="0">
              <a:buNone/>
            </a:pPr>
            <a:r>
              <a:rPr lang="de-DE" sz="2400" b="0" dirty="0" smtClean="0"/>
              <a:t>-&gt; andere Genehmigungen mit umfasst</a:t>
            </a:r>
          </a:p>
        </p:txBody>
      </p:sp>
    </p:spTree>
    <p:extLst>
      <p:ext uri="{BB962C8B-B14F-4D97-AF65-F5344CB8AC3E}">
        <p14:creationId xmlns:p14="http://schemas.microsoft.com/office/powerpoint/2010/main" val="831328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611086" y="1950720"/>
            <a:ext cx="7724503" cy="523220"/>
          </a:xfrm>
          <a:prstGeom prst="rect">
            <a:avLst/>
          </a:prstGeom>
        </p:spPr>
        <p:txBody>
          <a:bodyPr wrap="square">
            <a:spAutoFit/>
          </a:bodyPr>
          <a:lstStyle/>
          <a:p>
            <a:pPr algn="ctr"/>
            <a:endParaRPr lang="de-DE" sz="2800" b="1" dirty="0"/>
          </a:p>
        </p:txBody>
      </p:sp>
      <p:sp>
        <p:nvSpPr>
          <p:cNvPr id="3" name="Rechteck 2"/>
          <p:cNvSpPr/>
          <p:nvPr/>
        </p:nvSpPr>
        <p:spPr>
          <a:xfrm>
            <a:off x="1515291" y="487680"/>
            <a:ext cx="7628709" cy="3416320"/>
          </a:xfrm>
          <a:prstGeom prst="rect">
            <a:avLst/>
          </a:prstGeom>
        </p:spPr>
        <p:txBody>
          <a:bodyPr wrap="square">
            <a:spAutoFit/>
          </a:bodyPr>
          <a:lstStyle/>
          <a:p>
            <a:r>
              <a:rPr lang="de-DE" sz="2400" b="1" dirty="0">
                <a:solidFill>
                  <a:srgbClr val="0070C0"/>
                </a:solidFill>
              </a:rPr>
              <a:t>Das </a:t>
            </a:r>
            <a:r>
              <a:rPr lang="de-DE" sz="2400" b="1" dirty="0" smtClean="0">
                <a:solidFill>
                  <a:srgbClr val="0070C0"/>
                </a:solidFill>
              </a:rPr>
              <a:t>Umweltrecht</a:t>
            </a:r>
          </a:p>
          <a:p>
            <a:endParaRPr lang="de-DE" sz="2400" dirty="0"/>
          </a:p>
          <a:p>
            <a:pPr marL="342900" indent="-342900">
              <a:buClr>
                <a:srgbClr val="0070C0"/>
              </a:buClr>
              <a:buFont typeface="Wingdings" panose="05000000000000000000" pitchFamily="2" charset="2"/>
              <a:buChar char="Ø"/>
            </a:pPr>
            <a:r>
              <a:rPr lang="de-DE" sz="2400" dirty="0" smtClean="0"/>
              <a:t> Summe </a:t>
            </a:r>
            <a:r>
              <a:rPr lang="de-DE" sz="2400" dirty="0"/>
              <a:t>der staatlichen Rechtsnormen, die dem </a:t>
            </a:r>
            <a:r>
              <a:rPr lang="de-DE" sz="2400" dirty="0">
                <a:solidFill>
                  <a:srgbClr val="0070C0"/>
                </a:solidFill>
              </a:rPr>
              <a:t>Schutz der Umwelt </a:t>
            </a:r>
            <a:r>
              <a:rPr lang="de-DE" sz="2400" dirty="0"/>
              <a:t>dienen </a:t>
            </a:r>
          </a:p>
          <a:p>
            <a:pPr marL="342900" indent="-342900">
              <a:buClr>
                <a:srgbClr val="0070C0"/>
              </a:buClr>
              <a:buFont typeface="Wingdings" panose="05000000000000000000" pitchFamily="2" charset="2"/>
              <a:buChar char="Ø"/>
            </a:pPr>
            <a:endParaRPr lang="de-DE" sz="2400" dirty="0" smtClean="0"/>
          </a:p>
          <a:p>
            <a:pPr marL="342900" indent="-342900">
              <a:buClr>
                <a:srgbClr val="0070C0"/>
              </a:buClr>
              <a:buFont typeface="Wingdings" panose="05000000000000000000" pitchFamily="2" charset="2"/>
              <a:buChar char="Ø"/>
            </a:pPr>
            <a:r>
              <a:rPr lang="de-DE" sz="2400" dirty="0" smtClean="0"/>
              <a:t>Staatliches </a:t>
            </a:r>
            <a:r>
              <a:rPr lang="de-DE" sz="2400" dirty="0"/>
              <a:t>Instrument zur Verwirklichung des Umweltschutzes </a:t>
            </a:r>
          </a:p>
          <a:p>
            <a:pPr marL="342900" indent="-342900">
              <a:buClr>
                <a:srgbClr val="0070C0"/>
              </a:buClr>
              <a:buFont typeface="Wingdings" panose="05000000000000000000" pitchFamily="2" charset="2"/>
              <a:buChar char="Ø"/>
            </a:pPr>
            <a:endParaRPr lang="de-DE" sz="2400" dirty="0" smtClean="0"/>
          </a:p>
          <a:p>
            <a:pPr marL="342900" indent="-342900">
              <a:buClr>
                <a:srgbClr val="0070C0"/>
              </a:buClr>
              <a:buFont typeface="Wingdings" panose="05000000000000000000" pitchFamily="2" charset="2"/>
              <a:buChar char="Ø"/>
            </a:pPr>
            <a:r>
              <a:rPr lang="de-DE" sz="2400" dirty="0" smtClean="0"/>
              <a:t>Dient </a:t>
            </a:r>
            <a:r>
              <a:rPr lang="de-DE" sz="2400" dirty="0"/>
              <a:t>der Umsetzung der </a:t>
            </a:r>
            <a:r>
              <a:rPr lang="de-DE" sz="2400" dirty="0">
                <a:solidFill>
                  <a:srgbClr val="0070C0"/>
                </a:solidFill>
              </a:rPr>
              <a:t>Umweltpolitik</a:t>
            </a:r>
            <a:r>
              <a:rPr lang="de-DE" sz="2400" dirty="0"/>
              <a:t> des Staates</a:t>
            </a:r>
          </a:p>
        </p:txBody>
      </p:sp>
    </p:spTree>
    <p:extLst>
      <p:ext uri="{BB962C8B-B14F-4D97-AF65-F5344CB8AC3E}">
        <p14:creationId xmlns:p14="http://schemas.microsoft.com/office/powerpoint/2010/main" val="139725846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BImSchG – Genehmigung: Prüfungsschema</a:t>
            </a:r>
            <a:endParaRPr lang="de-DE" dirty="0"/>
          </a:p>
        </p:txBody>
      </p:sp>
      <p:sp>
        <p:nvSpPr>
          <p:cNvPr id="3" name="Inhaltsplatzhalter 2"/>
          <p:cNvSpPr>
            <a:spLocks noGrp="1"/>
          </p:cNvSpPr>
          <p:nvPr>
            <p:ph idx="1"/>
          </p:nvPr>
        </p:nvSpPr>
        <p:spPr>
          <a:xfrm>
            <a:off x="901368" y="1510401"/>
            <a:ext cx="10132391" cy="4838148"/>
          </a:xfrm>
        </p:spPr>
        <p:txBody>
          <a:bodyPr>
            <a:noAutofit/>
          </a:bodyPr>
          <a:lstStyle/>
          <a:p>
            <a:pPr marL="0" indent="0">
              <a:buNone/>
            </a:pPr>
            <a:r>
              <a:rPr lang="de-DE" sz="2000" dirty="0" smtClean="0"/>
              <a:t>2. Genehmigungsfähigkeit</a:t>
            </a:r>
          </a:p>
          <a:p>
            <a:pPr>
              <a:buAutoNum type="alphaLcParenR"/>
            </a:pPr>
            <a:r>
              <a:rPr lang="de-DE" sz="2000" b="0" dirty="0" smtClean="0"/>
              <a:t>Immissionsschutzrechtliche Pflichten, § 6 Abs. 1 Nr. 1 BImSchG</a:t>
            </a:r>
          </a:p>
          <a:p>
            <a:pPr marL="0" indent="0"/>
            <a:endParaRPr lang="de-DE" sz="2000" b="0" dirty="0" smtClean="0"/>
          </a:p>
          <a:p>
            <a:pPr marL="0" indent="0">
              <a:buNone/>
            </a:pPr>
            <a:r>
              <a:rPr lang="de-DE" sz="2000" b="0" dirty="0" smtClean="0"/>
              <a:t>Entscheidend v.a. Pflicht nach § 5 Abs. 1 Nr. 1 BImSchG-&gt; keine schädliche Umwelteinwirkungen-&gt; unbestimmter Rechtsbegriff-&gt; </a:t>
            </a:r>
            <a:r>
              <a:rPr lang="de-DE" sz="2000" b="0" dirty="0" err="1" smtClean="0"/>
              <a:t>Def</a:t>
            </a:r>
            <a:r>
              <a:rPr lang="de-DE" sz="2000" b="0" dirty="0" smtClean="0"/>
              <a:t>. In § 3 I BImSchG-&gt; Sinn des Gesetzes, § 1 BImSchG</a:t>
            </a:r>
          </a:p>
          <a:p>
            <a:pPr marL="0" indent="0">
              <a:buNone/>
            </a:pPr>
            <a:r>
              <a:rPr lang="de-DE" sz="2000" b="0" dirty="0" smtClean="0"/>
              <a:t>-&gt; nähere Umschreibung § 48 BImSchG-&gt; TA Luft und Lärm, Festlegung von Grenzwerten</a:t>
            </a:r>
          </a:p>
          <a:p>
            <a:pPr marL="0" indent="0">
              <a:buNone/>
            </a:pPr>
            <a:r>
              <a:rPr lang="de-DE" sz="2000" b="0" dirty="0" smtClean="0"/>
              <a:t>= Normkonkretisierende Verwaltungsvorschrift mit Bindungswirkung</a:t>
            </a:r>
          </a:p>
          <a:p>
            <a:pPr marL="0" indent="0">
              <a:buNone/>
            </a:pPr>
            <a:endParaRPr lang="de-DE" sz="2000" b="0" dirty="0"/>
          </a:p>
          <a:p>
            <a:pPr marL="0" indent="0">
              <a:buNone/>
            </a:pPr>
            <a:r>
              <a:rPr lang="de-DE" sz="2000" b="0" dirty="0" smtClean="0"/>
              <a:t>b) Sonst öffentliches Recht, § 6 Abs. 1 Nr. 2 BImSchG</a:t>
            </a:r>
          </a:p>
          <a:p>
            <a:pPr marL="0" indent="0">
              <a:buNone/>
            </a:pPr>
            <a:endParaRPr lang="de-DE" sz="2000" b="0" dirty="0" smtClean="0"/>
          </a:p>
          <a:p>
            <a:pPr marL="0" indent="0">
              <a:buNone/>
            </a:pPr>
            <a:r>
              <a:rPr lang="de-DE" sz="2000" b="0" dirty="0" err="1" smtClean="0"/>
              <a:t>aa</a:t>
            </a:r>
            <a:r>
              <a:rPr lang="de-DE" sz="2000" b="0" dirty="0" smtClean="0"/>
              <a:t>) Insbes. Baurecht v.a. § 35 Abs. 1 Nr. 4 BauGB, Belange des § 35 Abs. 3 Nr. 3 BauGB zu beachten, Gebot des Einfügens bei § 34 BauGB</a:t>
            </a:r>
          </a:p>
          <a:p>
            <a:pPr marL="0" indent="0">
              <a:buNone/>
            </a:pPr>
            <a:r>
              <a:rPr lang="de-DE" sz="2000" b="0" dirty="0" err="1" smtClean="0"/>
              <a:t>bb</a:t>
            </a:r>
            <a:r>
              <a:rPr lang="de-DE" sz="2000" b="0" dirty="0" smtClean="0"/>
              <a:t>) Zu beachten auch materiell-rechtliche Regelungen </a:t>
            </a:r>
            <a:r>
              <a:rPr lang="de-DE" sz="2000" b="0" dirty="0" err="1" smtClean="0"/>
              <a:t>BayBO</a:t>
            </a:r>
            <a:endParaRPr lang="de-DE" sz="2000" b="0" dirty="0"/>
          </a:p>
        </p:txBody>
      </p:sp>
    </p:spTree>
    <p:extLst>
      <p:ext uri="{BB962C8B-B14F-4D97-AF65-F5344CB8AC3E}">
        <p14:creationId xmlns:p14="http://schemas.microsoft.com/office/powerpoint/2010/main" val="17873875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Genehmigungspflichtigkeit</a:t>
            </a:r>
            <a:endParaRPr lang="de-DE" dirty="0"/>
          </a:p>
        </p:txBody>
      </p:sp>
      <p:sp>
        <p:nvSpPr>
          <p:cNvPr id="3" name="Inhaltsplatzhalter 2"/>
          <p:cNvSpPr>
            <a:spLocks noGrp="1"/>
          </p:cNvSpPr>
          <p:nvPr>
            <p:ph idx="1"/>
          </p:nvPr>
        </p:nvSpPr>
        <p:spPr/>
        <p:txBody>
          <a:bodyPr>
            <a:normAutofit lnSpcReduction="10000"/>
          </a:bodyPr>
          <a:lstStyle/>
          <a:p>
            <a:pPr lvl="0" defTabSz="914400" fontAlgn="base">
              <a:lnSpc>
                <a:spcPts val="2600"/>
              </a:lnSpc>
              <a:spcBef>
                <a:spcPct val="0"/>
              </a:spcBef>
              <a:spcAft>
                <a:spcPct val="0"/>
              </a:spcAft>
              <a:buClr>
                <a:srgbClr val="235AA6"/>
              </a:buClr>
              <a:buSzTx/>
              <a:buFont typeface="Wingdings" panose="05000000000000000000" pitchFamily="2" charset="2"/>
              <a:buChar char="Ø"/>
              <a:tabLst>
                <a:tab pos="261938" algn="l"/>
              </a:tabLst>
            </a:pPr>
            <a:endParaRPr lang="de-DE" altLang="de-DE" sz="2800" b="1" kern="0" dirty="0">
              <a:solidFill>
                <a:srgbClr val="000000"/>
              </a:solidFill>
              <a:latin typeface="Arial"/>
            </a:endParaRPr>
          </a:p>
          <a:p>
            <a:pPr lvl="0" defTabSz="914400" fontAlgn="base">
              <a:lnSpc>
                <a:spcPts val="2600"/>
              </a:lnSpc>
              <a:spcBef>
                <a:spcPct val="0"/>
              </a:spcBef>
              <a:spcAft>
                <a:spcPct val="0"/>
              </a:spcAft>
              <a:buSzTx/>
              <a:buFont typeface="Wingdings" panose="05000000000000000000" pitchFamily="2" charset="2"/>
              <a:buChar char="Ø"/>
              <a:tabLst>
                <a:tab pos="261938" algn="l"/>
              </a:tabLst>
            </a:pPr>
            <a:r>
              <a:rPr lang="de-DE" altLang="de-DE" sz="2800" b="1" kern="0" dirty="0">
                <a:solidFill>
                  <a:srgbClr val="000000"/>
                </a:solidFill>
                <a:latin typeface="Arial"/>
              </a:rPr>
              <a:t>§ 4 I S.1 BImSchG</a:t>
            </a:r>
          </a:p>
          <a:p>
            <a:pPr lvl="0" defTabSz="914400" fontAlgn="base">
              <a:lnSpc>
                <a:spcPts val="2600"/>
              </a:lnSpc>
              <a:spcBef>
                <a:spcPct val="0"/>
              </a:spcBef>
              <a:spcAft>
                <a:spcPct val="0"/>
              </a:spcAft>
              <a:buSzTx/>
              <a:buFont typeface="Wingdings" panose="05000000000000000000" pitchFamily="2" charset="2"/>
              <a:buChar char="Ø"/>
              <a:tabLst>
                <a:tab pos="261938" algn="l"/>
              </a:tabLst>
            </a:pPr>
            <a:endParaRPr lang="de-DE" altLang="de-DE" sz="2800" b="1" kern="0" dirty="0">
              <a:solidFill>
                <a:srgbClr val="000000"/>
              </a:solidFill>
              <a:latin typeface="Arial"/>
            </a:endParaRPr>
          </a:p>
          <a:p>
            <a:pPr lvl="1" indent="-220663" defTabSz="914400" fontAlgn="base">
              <a:spcBef>
                <a:spcPct val="0"/>
              </a:spcBef>
              <a:spcAft>
                <a:spcPts val="400"/>
              </a:spcAft>
              <a:buSzPct val="90000"/>
              <a:buFont typeface="Wingdings" panose="05000000000000000000" pitchFamily="2" charset="2"/>
              <a:buChar char="Ø"/>
              <a:tabLst>
                <a:tab pos="261938" algn="l"/>
              </a:tabLst>
            </a:pPr>
            <a:r>
              <a:rPr lang="de-DE" altLang="de-DE" sz="2600" kern="0" dirty="0">
                <a:solidFill>
                  <a:srgbClr val="000000"/>
                </a:solidFill>
                <a:latin typeface="Arial"/>
              </a:rPr>
              <a:t>„Die Errichtung und der Betrieb von </a:t>
            </a:r>
            <a:r>
              <a:rPr lang="de-DE" altLang="de-DE" sz="2600" b="1" kern="0" dirty="0">
                <a:solidFill>
                  <a:srgbClr val="0070C0"/>
                </a:solidFill>
                <a:latin typeface="Arial"/>
              </a:rPr>
              <a:t>Anlagen</a:t>
            </a:r>
            <a:r>
              <a:rPr lang="de-DE" altLang="de-DE" sz="2600" kern="0" dirty="0">
                <a:solidFill>
                  <a:srgbClr val="0070C0"/>
                </a:solidFill>
                <a:latin typeface="Arial"/>
              </a:rPr>
              <a:t>, </a:t>
            </a:r>
            <a:r>
              <a:rPr lang="de-DE" altLang="de-DE" sz="2600" kern="0" dirty="0">
                <a:solidFill>
                  <a:srgbClr val="000000"/>
                </a:solidFill>
                <a:latin typeface="Arial"/>
              </a:rPr>
              <a:t>die auf Grund ihrer Beschaffenheit oder ihres Betriebs in besonderem Maße geeignet sind, schädliche Umwelteinwirkungen hervorzurufen oder in anderer Weise die Allgemeinheit oder die Nachbarschaft zu gefährden, erheblich zu benachteiligen oder erheblich zu belästigen… </a:t>
            </a:r>
            <a:r>
              <a:rPr lang="de-DE" altLang="de-DE" sz="2600" b="1" kern="0" dirty="0">
                <a:solidFill>
                  <a:srgbClr val="0070C0"/>
                </a:solidFill>
                <a:latin typeface="Arial"/>
              </a:rPr>
              <a:t>bedürfen einer Genehmigung</a:t>
            </a:r>
            <a:r>
              <a:rPr lang="de-DE" altLang="de-DE" sz="2600" kern="0" dirty="0">
                <a:solidFill>
                  <a:srgbClr val="0070C0"/>
                </a:solidFill>
                <a:latin typeface="Arial"/>
              </a:rPr>
              <a:t>.“</a:t>
            </a:r>
          </a:p>
          <a:p>
            <a:pPr marL="0" indent="0">
              <a:buNone/>
            </a:pPr>
            <a:endParaRPr lang="de-DE" dirty="0"/>
          </a:p>
        </p:txBody>
      </p:sp>
    </p:spTree>
    <p:extLst>
      <p:ext uri="{BB962C8B-B14F-4D97-AF65-F5344CB8AC3E}">
        <p14:creationId xmlns:p14="http://schemas.microsoft.com/office/powerpoint/2010/main" val="34234581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Genehmigungspflichtigkeit</a:t>
            </a:r>
            <a:endParaRPr lang="de-DE" dirty="0"/>
          </a:p>
        </p:txBody>
      </p:sp>
      <p:sp>
        <p:nvSpPr>
          <p:cNvPr id="3" name="Inhaltsplatzhalter 2"/>
          <p:cNvSpPr>
            <a:spLocks noGrp="1"/>
          </p:cNvSpPr>
          <p:nvPr>
            <p:ph idx="1"/>
          </p:nvPr>
        </p:nvSpPr>
        <p:spPr/>
        <p:txBody>
          <a:bodyPr>
            <a:normAutofit/>
          </a:bodyPr>
          <a:lstStyle/>
          <a:p>
            <a:pPr lvl="0" defTabSz="914400" fontAlgn="base">
              <a:lnSpc>
                <a:spcPts val="2600"/>
              </a:lnSpc>
              <a:spcBef>
                <a:spcPct val="0"/>
              </a:spcBef>
              <a:spcAft>
                <a:spcPct val="0"/>
              </a:spcAft>
              <a:buSzTx/>
              <a:buFont typeface="Wingdings" panose="05000000000000000000" pitchFamily="2" charset="2"/>
              <a:buChar char="Ø"/>
              <a:tabLst>
                <a:tab pos="261938" algn="l"/>
              </a:tabLst>
            </a:pPr>
            <a:r>
              <a:rPr lang="de-DE" altLang="de-DE" sz="2800" b="1" kern="0" dirty="0">
                <a:solidFill>
                  <a:schemeClr val="tx1"/>
                </a:solidFill>
                <a:latin typeface="Arial"/>
              </a:rPr>
              <a:t>§ 1  4.BImSchV bestimmt, dass</a:t>
            </a:r>
          </a:p>
          <a:p>
            <a:pPr lvl="0" defTabSz="914400" fontAlgn="base">
              <a:lnSpc>
                <a:spcPts val="2600"/>
              </a:lnSpc>
              <a:spcBef>
                <a:spcPct val="0"/>
              </a:spcBef>
              <a:spcAft>
                <a:spcPct val="0"/>
              </a:spcAft>
              <a:buSzTx/>
              <a:buFont typeface="Wingdings" panose="05000000000000000000" pitchFamily="2" charset="2"/>
              <a:buChar char="Ø"/>
              <a:tabLst>
                <a:tab pos="261938" algn="l"/>
              </a:tabLst>
            </a:pPr>
            <a:endParaRPr lang="de-DE" altLang="de-DE" sz="2800" b="1" kern="0" dirty="0">
              <a:solidFill>
                <a:schemeClr val="tx1"/>
              </a:solidFill>
              <a:latin typeface="Arial"/>
            </a:endParaRPr>
          </a:p>
          <a:p>
            <a:pPr lvl="1" indent="-220663" defTabSz="914400" fontAlgn="base">
              <a:spcBef>
                <a:spcPct val="0"/>
              </a:spcBef>
              <a:spcAft>
                <a:spcPts val="400"/>
              </a:spcAft>
              <a:buSzPct val="90000"/>
              <a:buFont typeface="Wingdings" panose="05000000000000000000" pitchFamily="2" charset="2"/>
              <a:buChar char="Ø"/>
              <a:tabLst>
                <a:tab pos="261938" algn="l"/>
              </a:tabLst>
            </a:pPr>
            <a:r>
              <a:rPr lang="de-DE" altLang="de-DE" sz="2600" kern="0" dirty="0">
                <a:solidFill>
                  <a:schemeClr val="tx1"/>
                </a:solidFill>
                <a:latin typeface="Arial"/>
              </a:rPr>
              <a:t>es sich um die </a:t>
            </a:r>
            <a:r>
              <a:rPr lang="de-DE" altLang="de-DE" sz="2600" b="1" kern="0" dirty="0">
                <a:solidFill>
                  <a:srgbClr val="0070C0"/>
                </a:solidFill>
                <a:latin typeface="Arial"/>
              </a:rPr>
              <a:t>Errichtung</a:t>
            </a:r>
            <a:r>
              <a:rPr lang="de-DE" altLang="de-DE" sz="2600" kern="0" dirty="0">
                <a:solidFill>
                  <a:schemeClr val="tx1"/>
                </a:solidFill>
                <a:latin typeface="Arial"/>
              </a:rPr>
              <a:t> oder den</a:t>
            </a:r>
            <a:r>
              <a:rPr lang="de-DE" altLang="de-DE" sz="2600" kern="0" dirty="0">
                <a:solidFill>
                  <a:schemeClr val="accent1"/>
                </a:solidFill>
                <a:latin typeface="Arial"/>
              </a:rPr>
              <a:t> </a:t>
            </a:r>
            <a:r>
              <a:rPr lang="de-DE" altLang="de-DE" sz="2600" b="1" kern="0" dirty="0">
                <a:solidFill>
                  <a:srgbClr val="0070C0"/>
                </a:solidFill>
                <a:latin typeface="Arial"/>
              </a:rPr>
              <a:t>Betrieb</a:t>
            </a:r>
            <a:r>
              <a:rPr lang="de-DE" altLang="de-DE" sz="2600" kern="0" dirty="0">
                <a:solidFill>
                  <a:schemeClr val="accent1"/>
                </a:solidFill>
                <a:latin typeface="Arial"/>
              </a:rPr>
              <a:t> </a:t>
            </a:r>
            <a:r>
              <a:rPr lang="de-DE" altLang="de-DE" sz="2600" kern="0" dirty="0">
                <a:solidFill>
                  <a:schemeClr val="tx1"/>
                </a:solidFill>
                <a:latin typeface="Arial"/>
              </a:rPr>
              <a:t>einer Anlage handeln muss</a:t>
            </a:r>
          </a:p>
          <a:p>
            <a:pPr lvl="1" indent="-220663" defTabSz="914400" fontAlgn="base">
              <a:spcBef>
                <a:spcPct val="0"/>
              </a:spcBef>
              <a:spcAft>
                <a:spcPts val="400"/>
              </a:spcAft>
              <a:buSzPct val="90000"/>
              <a:buFont typeface="Wingdings" panose="05000000000000000000" pitchFamily="2" charset="2"/>
              <a:buChar char="Ø"/>
              <a:tabLst>
                <a:tab pos="261938" algn="l"/>
              </a:tabLst>
            </a:pPr>
            <a:r>
              <a:rPr lang="de-DE" altLang="de-DE" sz="2600" kern="0" dirty="0">
                <a:solidFill>
                  <a:schemeClr val="tx1"/>
                </a:solidFill>
                <a:latin typeface="Arial"/>
              </a:rPr>
              <a:t>die Anlage im </a:t>
            </a:r>
            <a:r>
              <a:rPr lang="de-DE" altLang="de-DE" sz="2600" b="1" kern="0" dirty="0">
                <a:solidFill>
                  <a:srgbClr val="0070C0"/>
                </a:solidFill>
                <a:latin typeface="Arial"/>
              </a:rPr>
              <a:t>Anhang</a:t>
            </a:r>
            <a:r>
              <a:rPr lang="de-DE" altLang="de-DE" sz="2600" kern="0" dirty="0">
                <a:solidFill>
                  <a:schemeClr val="accent1"/>
                </a:solidFill>
                <a:latin typeface="Arial"/>
              </a:rPr>
              <a:t> </a:t>
            </a:r>
            <a:r>
              <a:rPr lang="de-DE" altLang="de-DE" sz="2600" kern="0" dirty="0">
                <a:solidFill>
                  <a:schemeClr val="tx1"/>
                </a:solidFill>
                <a:latin typeface="Arial"/>
              </a:rPr>
              <a:t>der 4.BImSchV aufgeführt ist</a:t>
            </a:r>
          </a:p>
          <a:p>
            <a:pPr lvl="1" indent="-220663" defTabSz="914400" fontAlgn="base">
              <a:spcBef>
                <a:spcPct val="0"/>
              </a:spcBef>
              <a:spcAft>
                <a:spcPts val="400"/>
              </a:spcAft>
              <a:buSzPct val="90000"/>
              <a:buFont typeface="Wingdings" panose="05000000000000000000" pitchFamily="2" charset="2"/>
              <a:buChar char="Ø"/>
              <a:tabLst>
                <a:tab pos="261938" algn="l"/>
              </a:tabLst>
            </a:pPr>
            <a:r>
              <a:rPr lang="de-DE" altLang="de-DE" sz="2600" kern="0" dirty="0">
                <a:solidFill>
                  <a:schemeClr val="tx1"/>
                </a:solidFill>
                <a:latin typeface="Arial"/>
              </a:rPr>
              <a:t>zu erwarten ist, dass die Anlage länger als die </a:t>
            </a:r>
            <a:r>
              <a:rPr lang="de-DE" altLang="de-DE" sz="2600" b="1" kern="0" dirty="0">
                <a:solidFill>
                  <a:srgbClr val="0070C0"/>
                </a:solidFill>
                <a:latin typeface="Arial"/>
              </a:rPr>
              <a:t>12 Monate</a:t>
            </a:r>
            <a:r>
              <a:rPr lang="de-DE" altLang="de-DE" sz="2600" kern="0" dirty="0">
                <a:solidFill>
                  <a:srgbClr val="0070C0"/>
                </a:solidFill>
                <a:latin typeface="Arial"/>
              </a:rPr>
              <a:t>, </a:t>
            </a:r>
            <a:r>
              <a:rPr lang="de-DE" altLang="de-DE" sz="2600" kern="0" dirty="0">
                <a:solidFill>
                  <a:schemeClr val="tx1"/>
                </a:solidFill>
                <a:latin typeface="Arial"/>
              </a:rPr>
              <a:t>die auf ihre Inbetriebnahme folgen, an </a:t>
            </a:r>
            <a:r>
              <a:rPr lang="de-DE" altLang="de-DE" sz="2600" b="1" kern="0" dirty="0">
                <a:solidFill>
                  <a:srgbClr val="0070C0"/>
                </a:solidFill>
                <a:latin typeface="Arial"/>
              </a:rPr>
              <a:t>demselben Ort </a:t>
            </a:r>
            <a:r>
              <a:rPr lang="de-DE" altLang="de-DE" sz="2600" kern="0" dirty="0">
                <a:solidFill>
                  <a:schemeClr val="tx1"/>
                </a:solidFill>
                <a:latin typeface="Arial"/>
              </a:rPr>
              <a:t>betrieben wird</a:t>
            </a:r>
          </a:p>
          <a:p>
            <a:pPr marL="0" indent="0">
              <a:buNone/>
            </a:pPr>
            <a:endParaRPr lang="de-DE" dirty="0"/>
          </a:p>
        </p:txBody>
      </p:sp>
    </p:spTree>
    <p:extLst>
      <p:ext uri="{BB962C8B-B14F-4D97-AF65-F5344CB8AC3E}">
        <p14:creationId xmlns:p14="http://schemas.microsoft.com/office/powerpoint/2010/main" val="6596791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Das Genehmigungsverfahren</a:t>
            </a:r>
            <a:endParaRPr lang="de-DE" dirty="0"/>
          </a:p>
        </p:txBody>
      </p:sp>
      <p:sp>
        <p:nvSpPr>
          <p:cNvPr id="5" name="Inhaltsplatzhalter 4"/>
          <p:cNvSpPr>
            <a:spLocks noGrp="1"/>
          </p:cNvSpPr>
          <p:nvPr>
            <p:ph idx="1"/>
          </p:nvPr>
        </p:nvSpPr>
        <p:spPr/>
        <p:txBody>
          <a:bodyPr/>
          <a:lstStyle/>
          <a:p>
            <a:endParaRPr lang="de-DE"/>
          </a:p>
        </p:txBody>
      </p:sp>
      <p:graphicFrame>
        <p:nvGraphicFramePr>
          <p:cNvPr id="4" name="Inhaltsplatzhalter 5"/>
          <p:cNvGraphicFramePr>
            <a:graphicFrameLocks/>
          </p:cNvGraphicFramePr>
          <p:nvPr>
            <p:extLst>
              <p:ext uri="{D42A27DB-BD31-4B8C-83A1-F6EECF244321}">
                <p14:modId xmlns:p14="http://schemas.microsoft.com/office/powerpoint/2010/main" val="2036889488"/>
              </p:ext>
            </p:extLst>
          </p:nvPr>
        </p:nvGraphicFramePr>
        <p:xfrm>
          <a:off x="1192213" y="1665288"/>
          <a:ext cx="8434387" cy="40631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97411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Übungsfälle</a:t>
            </a:r>
            <a:endParaRPr lang="de-DE" dirty="0"/>
          </a:p>
        </p:txBody>
      </p:sp>
      <p:sp>
        <p:nvSpPr>
          <p:cNvPr id="3" name="Rechteck 2"/>
          <p:cNvSpPr/>
          <p:nvPr/>
        </p:nvSpPr>
        <p:spPr>
          <a:xfrm>
            <a:off x="403412" y="1438835"/>
            <a:ext cx="8740588" cy="2759730"/>
          </a:xfrm>
          <a:prstGeom prst="rect">
            <a:avLst/>
          </a:prstGeom>
        </p:spPr>
        <p:txBody>
          <a:bodyPr wrap="square">
            <a:spAutoFit/>
          </a:bodyPr>
          <a:lstStyle/>
          <a:p>
            <a:pPr marL="342900" lvl="0" indent="-342900" defTabSz="914400" fontAlgn="base">
              <a:lnSpc>
                <a:spcPts val="2600"/>
              </a:lnSpc>
              <a:spcBef>
                <a:spcPct val="0"/>
              </a:spcBef>
              <a:spcAft>
                <a:spcPct val="0"/>
              </a:spcAft>
              <a:buClr>
                <a:schemeClr val="accent1"/>
              </a:buClr>
              <a:buFont typeface="Wingdings" panose="05000000000000000000" pitchFamily="2" charset="2"/>
              <a:buChar char="Ø"/>
              <a:tabLst>
                <a:tab pos="261938" algn="l"/>
              </a:tabLst>
            </a:pPr>
            <a:endParaRPr lang="de-DE" altLang="de-DE" sz="2800" b="1" kern="0" dirty="0">
              <a:solidFill>
                <a:srgbClr val="000000"/>
              </a:solidFill>
              <a:latin typeface="Arial"/>
            </a:endParaRPr>
          </a:p>
          <a:p>
            <a:pPr marL="342900" lvl="0" indent="-342900" defTabSz="914400" fontAlgn="base">
              <a:lnSpc>
                <a:spcPts val="2600"/>
              </a:lnSpc>
              <a:spcBef>
                <a:spcPct val="0"/>
              </a:spcBef>
              <a:spcAft>
                <a:spcPct val="0"/>
              </a:spcAft>
              <a:buClr>
                <a:schemeClr val="accent1"/>
              </a:buClr>
              <a:buFont typeface="Wingdings" panose="05000000000000000000" pitchFamily="2" charset="2"/>
              <a:buChar char="Ø"/>
              <a:tabLst>
                <a:tab pos="261938" algn="l"/>
              </a:tabLst>
            </a:pPr>
            <a:r>
              <a:rPr lang="de-DE" altLang="de-DE" sz="2800" b="1" kern="0" dirty="0">
                <a:solidFill>
                  <a:srgbClr val="000000"/>
                </a:solidFill>
                <a:latin typeface="Arial"/>
              </a:rPr>
              <a:t>Handelt es sich bei den folgenden Vorhaben jeweils um einen genehmigungsbedürftigen Anlagenbetrieb?</a:t>
            </a:r>
          </a:p>
          <a:p>
            <a:pPr marL="342900" lvl="0" indent="-342900" defTabSz="914400" fontAlgn="base">
              <a:lnSpc>
                <a:spcPts val="2600"/>
              </a:lnSpc>
              <a:spcBef>
                <a:spcPct val="0"/>
              </a:spcBef>
              <a:spcAft>
                <a:spcPct val="0"/>
              </a:spcAft>
              <a:buClr>
                <a:schemeClr val="accent1"/>
              </a:buClr>
              <a:buFont typeface="Wingdings" panose="05000000000000000000" pitchFamily="2" charset="2"/>
              <a:buChar char="Ø"/>
              <a:tabLst>
                <a:tab pos="261938" algn="l"/>
              </a:tabLst>
            </a:pPr>
            <a:endParaRPr lang="de-DE" altLang="de-DE" sz="2800" b="1" kern="0" dirty="0">
              <a:solidFill>
                <a:srgbClr val="000000"/>
              </a:solidFill>
              <a:latin typeface="Arial"/>
            </a:endParaRPr>
          </a:p>
          <a:p>
            <a:pPr marL="342900" lvl="0" indent="-342900" defTabSz="914400" fontAlgn="base">
              <a:lnSpc>
                <a:spcPts val="2600"/>
              </a:lnSpc>
              <a:spcBef>
                <a:spcPct val="0"/>
              </a:spcBef>
              <a:spcAft>
                <a:spcPct val="0"/>
              </a:spcAft>
              <a:buClr>
                <a:schemeClr val="accent1"/>
              </a:buClr>
              <a:buFont typeface="Wingdings" panose="05000000000000000000" pitchFamily="2" charset="2"/>
              <a:buChar char="Ø"/>
              <a:tabLst>
                <a:tab pos="261938" algn="l"/>
              </a:tabLst>
            </a:pPr>
            <a:endParaRPr lang="de-DE" altLang="de-DE" sz="2800" b="1" kern="0" dirty="0">
              <a:solidFill>
                <a:srgbClr val="000000"/>
              </a:solidFill>
              <a:latin typeface="Arial"/>
            </a:endParaRPr>
          </a:p>
          <a:p>
            <a:pPr marL="342900" lvl="0" indent="-342900" defTabSz="914400" fontAlgn="base">
              <a:lnSpc>
                <a:spcPts val="2600"/>
              </a:lnSpc>
              <a:spcBef>
                <a:spcPct val="0"/>
              </a:spcBef>
              <a:spcAft>
                <a:spcPct val="0"/>
              </a:spcAft>
              <a:buClr>
                <a:schemeClr val="accent1"/>
              </a:buClr>
              <a:buFont typeface="Wingdings" panose="05000000000000000000" pitchFamily="2" charset="2"/>
              <a:buChar char="Ø"/>
              <a:tabLst>
                <a:tab pos="261938" algn="l"/>
              </a:tabLst>
            </a:pPr>
            <a:r>
              <a:rPr lang="de-DE" altLang="de-DE" sz="2800" b="1" kern="0" dirty="0">
                <a:solidFill>
                  <a:srgbClr val="000000"/>
                </a:solidFill>
                <a:latin typeface="Arial"/>
              </a:rPr>
              <a:t>Nach welchem Verfahren ist die Genehmigung jeweils zu beantragen?</a:t>
            </a:r>
          </a:p>
        </p:txBody>
      </p:sp>
    </p:spTree>
    <p:extLst>
      <p:ext uri="{BB962C8B-B14F-4D97-AF65-F5344CB8AC3E}">
        <p14:creationId xmlns:p14="http://schemas.microsoft.com/office/powerpoint/2010/main" val="28569894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Übungsfälle</a:t>
            </a:r>
            <a:endParaRPr lang="de-DE" dirty="0"/>
          </a:p>
        </p:txBody>
      </p:sp>
      <p:sp>
        <p:nvSpPr>
          <p:cNvPr id="3" name="Rechteck 2"/>
          <p:cNvSpPr/>
          <p:nvPr/>
        </p:nvSpPr>
        <p:spPr>
          <a:xfrm>
            <a:off x="134470" y="1411940"/>
            <a:ext cx="9977717" cy="4426853"/>
          </a:xfrm>
          <a:prstGeom prst="rect">
            <a:avLst/>
          </a:prstGeom>
        </p:spPr>
        <p:txBody>
          <a:bodyPr wrap="square">
            <a:spAutoFit/>
          </a:bodyPr>
          <a:lstStyle/>
          <a:p>
            <a:pPr marL="342900" lvl="0" indent="-342900" defTabSz="914400" eaLnBrk="0" fontAlgn="base" hangingPunct="0">
              <a:lnSpc>
                <a:spcPts val="2600"/>
              </a:lnSpc>
              <a:spcBef>
                <a:spcPct val="0"/>
              </a:spcBef>
              <a:spcAft>
                <a:spcPct val="0"/>
              </a:spcAft>
              <a:buClr>
                <a:srgbClr val="0070C0"/>
              </a:buClr>
              <a:buFont typeface="Wingdings" panose="05000000000000000000" pitchFamily="2" charset="2"/>
              <a:buChar char="Ø"/>
              <a:tabLst>
                <a:tab pos="261938" algn="l"/>
              </a:tabLst>
            </a:pPr>
            <a:r>
              <a:rPr lang="de-DE" altLang="de-DE" sz="2400" b="1" kern="0" dirty="0">
                <a:latin typeface="Arial"/>
              </a:rPr>
              <a:t>Fall 1: </a:t>
            </a:r>
            <a:r>
              <a:rPr lang="de-DE" altLang="de-DE" sz="2400" kern="0" dirty="0">
                <a:latin typeface="Arial"/>
              </a:rPr>
              <a:t>Anlagen zum Warmwalzen von Stahl mit einer Leistung von 25 Tonnen Stahl je Stunde </a:t>
            </a:r>
          </a:p>
          <a:p>
            <a:pPr marL="342900" lvl="0" indent="-342900" defTabSz="914400" eaLnBrk="0" fontAlgn="base" hangingPunct="0">
              <a:lnSpc>
                <a:spcPts val="2600"/>
              </a:lnSpc>
              <a:spcBef>
                <a:spcPct val="0"/>
              </a:spcBef>
              <a:spcAft>
                <a:spcPct val="0"/>
              </a:spcAft>
              <a:buClr>
                <a:srgbClr val="0070C0"/>
              </a:buClr>
              <a:buFont typeface="Wingdings" panose="05000000000000000000" pitchFamily="2" charset="2"/>
              <a:buChar char="Ø"/>
              <a:tabLst>
                <a:tab pos="261938" algn="l"/>
              </a:tabLst>
            </a:pPr>
            <a:r>
              <a:rPr lang="de-DE" altLang="de-DE" sz="2400" b="1" kern="0" dirty="0">
                <a:latin typeface="Arial"/>
              </a:rPr>
              <a:t>Fall 2: </a:t>
            </a:r>
            <a:r>
              <a:rPr lang="de-DE" altLang="de-DE" sz="2400" kern="0" dirty="0">
                <a:latin typeface="Arial"/>
              </a:rPr>
              <a:t>Ein Karussellbetrieb auf dem Volksfest für die Dauer von 4 Monaten</a:t>
            </a:r>
          </a:p>
          <a:p>
            <a:pPr marL="342900" lvl="0" indent="-342900" defTabSz="914400" eaLnBrk="0" fontAlgn="base" hangingPunct="0">
              <a:lnSpc>
                <a:spcPts val="2600"/>
              </a:lnSpc>
              <a:spcBef>
                <a:spcPct val="0"/>
              </a:spcBef>
              <a:spcAft>
                <a:spcPct val="0"/>
              </a:spcAft>
              <a:buClr>
                <a:srgbClr val="0070C0"/>
              </a:buClr>
              <a:buFont typeface="Wingdings" panose="05000000000000000000" pitchFamily="2" charset="2"/>
              <a:buChar char="Ø"/>
              <a:tabLst>
                <a:tab pos="261938" algn="l"/>
              </a:tabLst>
            </a:pPr>
            <a:r>
              <a:rPr lang="de-DE" altLang="de-DE" sz="2400" b="1" kern="0" dirty="0">
                <a:latin typeface="Arial"/>
              </a:rPr>
              <a:t>Fall 3: </a:t>
            </a:r>
            <a:r>
              <a:rPr lang="de-DE" altLang="de-DE" sz="2400" kern="0" dirty="0">
                <a:latin typeface="Arial"/>
              </a:rPr>
              <a:t>Anlagen zur Herstellung von Arzneimitteln im industriellen Umfang durch das Destillieren von Eukalyptusblättern</a:t>
            </a:r>
          </a:p>
          <a:p>
            <a:pPr marL="342900" lvl="0" indent="-342900" defTabSz="914400" eaLnBrk="0" fontAlgn="base" hangingPunct="0">
              <a:lnSpc>
                <a:spcPts val="2600"/>
              </a:lnSpc>
              <a:spcBef>
                <a:spcPct val="0"/>
              </a:spcBef>
              <a:spcAft>
                <a:spcPct val="0"/>
              </a:spcAft>
              <a:buClr>
                <a:srgbClr val="0070C0"/>
              </a:buClr>
              <a:buFont typeface="Wingdings" panose="05000000000000000000" pitchFamily="2" charset="2"/>
              <a:buChar char="Ø"/>
              <a:tabLst>
                <a:tab pos="261938" algn="l"/>
              </a:tabLst>
            </a:pPr>
            <a:r>
              <a:rPr lang="de-DE" altLang="de-DE" sz="2400" b="1" kern="0" dirty="0">
                <a:latin typeface="Arial"/>
              </a:rPr>
              <a:t>Fall 4: </a:t>
            </a:r>
            <a:r>
              <a:rPr lang="de-DE" altLang="de-DE" sz="2400" kern="0" dirty="0">
                <a:latin typeface="Arial"/>
              </a:rPr>
              <a:t>Schweinemastbetrieb mit 559 </a:t>
            </a:r>
            <a:r>
              <a:rPr lang="de-DE" altLang="de-DE" sz="2400" kern="0" dirty="0" err="1">
                <a:latin typeface="Arial"/>
              </a:rPr>
              <a:t>Sauenplätzen</a:t>
            </a:r>
            <a:r>
              <a:rPr lang="de-DE" altLang="de-DE" sz="2400" kern="0" dirty="0">
                <a:latin typeface="Arial"/>
              </a:rPr>
              <a:t> einschließlich der Ferkelzuchtplätze</a:t>
            </a:r>
          </a:p>
          <a:p>
            <a:pPr marL="342900" lvl="0" indent="-342900" defTabSz="914400" eaLnBrk="0" fontAlgn="base" hangingPunct="0">
              <a:lnSpc>
                <a:spcPts val="2600"/>
              </a:lnSpc>
              <a:spcBef>
                <a:spcPct val="0"/>
              </a:spcBef>
              <a:spcAft>
                <a:spcPct val="0"/>
              </a:spcAft>
              <a:buClr>
                <a:srgbClr val="0070C0"/>
              </a:buClr>
              <a:buFont typeface="Wingdings" panose="05000000000000000000" pitchFamily="2" charset="2"/>
              <a:buChar char="Ø"/>
              <a:tabLst>
                <a:tab pos="261938" algn="l"/>
              </a:tabLst>
            </a:pPr>
            <a:r>
              <a:rPr lang="de-DE" altLang="de-DE" sz="2400" b="1" kern="0" dirty="0">
                <a:latin typeface="Arial"/>
              </a:rPr>
              <a:t>Fall 5: </a:t>
            </a:r>
            <a:r>
              <a:rPr lang="de-DE" altLang="de-DE" sz="2400" kern="0" dirty="0">
                <a:latin typeface="Arial"/>
              </a:rPr>
              <a:t>Schweinemastbetrieb mit 6001 Ferkelplätzen für die getrennte Aufzucht</a:t>
            </a:r>
          </a:p>
          <a:p>
            <a:pPr marL="342900" lvl="0" indent="-342900" defTabSz="914400" eaLnBrk="0" fontAlgn="base" hangingPunct="0">
              <a:lnSpc>
                <a:spcPts val="2600"/>
              </a:lnSpc>
              <a:spcBef>
                <a:spcPct val="0"/>
              </a:spcBef>
              <a:spcAft>
                <a:spcPct val="0"/>
              </a:spcAft>
              <a:buClr>
                <a:srgbClr val="0070C0"/>
              </a:buClr>
              <a:buFont typeface="Wingdings" panose="05000000000000000000" pitchFamily="2" charset="2"/>
              <a:buChar char="Ø"/>
              <a:tabLst>
                <a:tab pos="261938" algn="l"/>
              </a:tabLst>
            </a:pPr>
            <a:r>
              <a:rPr lang="de-DE" altLang="de-DE" sz="2400" b="1" kern="0" dirty="0">
                <a:latin typeface="Arial"/>
              </a:rPr>
              <a:t>Fall 6: </a:t>
            </a:r>
            <a:r>
              <a:rPr lang="de-DE" altLang="de-DE" sz="2400" kern="0" dirty="0">
                <a:latin typeface="Arial"/>
              </a:rPr>
              <a:t>Anlagen zur Lagerung und Verarbeitung von </a:t>
            </a:r>
            <a:r>
              <a:rPr lang="de-DE" altLang="de-DE" sz="2400" kern="0" dirty="0" err="1">
                <a:latin typeface="Arial"/>
              </a:rPr>
              <a:t>ungefasstem</a:t>
            </a:r>
            <a:r>
              <a:rPr lang="de-DE" altLang="de-DE" sz="2400" kern="0" dirty="0">
                <a:latin typeface="Arial"/>
              </a:rPr>
              <a:t> Fischmehl mit einer Kapazität von 200 Tonnen oder mehr je Tag</a:t>
            </a:r>
          </a:p>
          <a:p>
            <a:pPr marL="342900" lvl="0" indent="-342900" defTabSz="914400" fontAlgn="base">
              <a:lnSpc>
                <a:spcPts val="2600"/>
              </a:lnSpc>
              <a:spcBef>
                <a:spcPct val="0"/>
              </a:spcBef>
              <a:spcAft>
                <a:spcPct val="0"/>
              </a:spcAft>
              <a:buClr>
                <a:schemeClr val="accent1"/>
              </a:buClr>
              <a:buFont typeface="Wingdings" panose="05000000000000000000" pitchFamily="2" charset="2"/>
              <a:buChar char="Ø"/>
              <a:tabLst>
                <a:tab pos="261938" algn="l"/>
              </a:tabLst>
            </a:pPr>
            <a:endParaRPr lang="de-DE" altLang="de-DE" sz="2800" b="1" kern="0" dirty="0">
              <a:solidFill>
                <a:srgbClr val="000000"/>
              </a:solidFill>
              <a:latin typeface="Arial"/>
            </a:endParaRPr>
          </a:p>
        </p:txBody>
      </p:sp>
    </p:spTree>
    <p:extLst>
      <p:ext uri="{BB962C8B-B14F-4D97-AF65-F5344CB8AC3E}">
        <p14:creationId xmlns:p14="http://schemas.microsoft.com/office/powerpoint/2010/main" val="26613844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Übungsfälle</a:t>
            </a:r>
            <a:endParaRPr lang="de-DE" dirty="0"/>
          </a:p>
        </p:txBody>
      </p:sp>
      <p:sp>
        <p:nvSpPr>
          <p:cNvPr id="4" name="Inhaltsplatzhalter 2"/>
          <p:cNvSpPr txBox="1">
            <a:spLocks/>
          </p:cNvSpPr>
          <p:nvPr/>
        </p:nvSpPr>
        <p:spPr bwMode="auto">
          <a:xfrm>
            <a:off x="294209" y="1270000"/>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r>
              <a:rPr lang="de-DE" altLang="de-DE" sz="2800" kern="0" dirty="0" smtClean="0">
                <a:solidFill>
                  <a:srgbClr val="000000"/>
                </a:solidFill>
                <a:latin typeface="Arial"/>
              </a:rPr>
              <a:t>Fall 1:</a:t>
            </a:r>
            <a:endParaRPr kumimoji="0" lang="de-DE" altLang="de-DE" sz="2800" b="1"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chemeClr val="accent1"/>
              </a:buClr>
              <a:buSzTx/>
              <a:buFont typeface="Wingdings" panose="05000000000000000000" pitchFamily="2" charset="2"/>
              <a:buChar char="Ø"/>
              <a:tabLst>
                <a:tab pos="261938" algn="l"/>
              </a:tabLst>
              <a:defRPr/>
            </a:pPr>
            <a:endParaRPr kumimoji="0" lang="de-DE" altLang="de-DE" sz="2800" b="1"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1" i="0" u="none" strike="noStrike" kern="0" cap="none" spc="0" normalizeH="0" baseline="0" noProof="0" dirty="0" smtClean="0">
                <a:ln>
                  <a:noFill/>
                </a:ln>
                <a:solidFill>
                  <a:srgbClr val="000000"/>
                </a:solidFill>
                <a:effectLst/>
                <a:uLnTx/>
                <a:uFillTx/>
                <a:latin typeface="Arial"/>
                <a:ea typeface="+mn-ea"/>
                <a:cs typeface="+mn-cs"/>
              </a:rPr>
              <a:t>Anlagen zum Warmwalzen von Stahl mit einer Leistung von 25 Tonnen Stahl je Stunde </a:t>
            </a: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endParaRPr kumimoji="0" lang="de-DE" altLang="de-DE" sz="2800" b="1" i="0" u="none" strike="noStrike" kern="0" cap="none" spc="0" normalizeH="0" baseline="0" noProof="0" dirty="0" smtClean="0">
              <a:ln>
                <a:noFill/>
              </a:ln>
              <a:solidFill>
                <a:srgbClr val="000000"/>
              </a:solidFill>
              <a:effectLst/>
              <a:uLnTx/>
              <a:uFillTx/>
              <a:latin typeface="Arial"/>
              <a:ea typeface="+mn-ea"/>
              <a:cs typeface="+mn-cs"/>
            </a:endParaRPr>
          </a:p>
          <a:p>
            <a:pPr marL="742950" marR="0" lvl="1" indent="-220663" algn="l" defTabSz="914400" rtl="0" eaLnBrk="1" fontAlgn="base" latinLnBrk="0" hangingPunct="1">
              <a:lnSpc>
                <a:spcPct val="100000"/>
              </a:lnSpc>
              <a:spcBef>
                <a:spcPct val="0"/>
              </a:spcBef>
              <a:spcAft>
                <a:spcPts val="400"/>
              </a:spcAft>
              <a:buClr>
                <a:srgbClr val="0070C0"/>
              </a:buClr>
              <a:buSzPct val="90000"/>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rPr>
              <a:t>Ortsfeste Einrichtung gem. § 3 Abs.5 Nr.1 BImSchG</a:t>
            </a:r>
          </a:p>
          <a:p>
            <a:pPr marL="742950" marR="0" lvl="1" indent="-220663" algn="l" defTabSz="914400" rtl="0" eaLnBrk="1" fontAlgn="base" latinLnBrk="0" hangingPunct="1">
              <a:lnSpc>
                <a:spcPct val="100000"/>
              </a:lnSpc>
              <a:spcBef>
                <a:spcPct val="0"/>
              </a:spcBef>
              <a:spcAft>
                <a:spcPts val="400"/>
              </a:spcAft>
              <a:buClr>
                <a:srgbClr val="0070C0"/>
              </a:buClr>
              <a:buSzPct val="90000"/>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rPr>
              <a:t>Nr.3.6.1.1. Anhang 1 der 4.BImSchV</a:t>
            </a:r>
          </a:p>
          <a:p>
            <a:pPr marL="742950" marR="0" lvl="1" indent="-220663" algn="l" defTabSz="914400" rtl="0" eaLnBrk="1" fontAlgn="base" latinLnBrk="0" hangingPunct="1">
              <a:lnSpc>
                <a:spcPct val="100000"/>
              </a:lnSpc>
              <a:spcBef>
                <a:spcPct val="0"/>
              </a:spcBef>
              <a:spcAft>
                <a:spcPts val="400"/>
              </a:spcAft>
              <a:buClr>
                <a:srgbClr val="0070C0"/>
              </a:buClr>
              <a:buSzPct val="90000"/>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rPr>
              <a:t>Verfahrensart: G (förmliches Verfahren)</a:t>
            </a:r>
          </a:p>
        </p:txBody>
      </p:sp>
    </p:spTree>
    <p:extLst>
      <p:ext uri="{BB962C8B-B14F-4D97-AF65-F5344CB8AC3E}">
        <p14:creationId xmlns:p14="http://schemas.microsoft.com/office/powerpoint/2010/main" val="367259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Übungsfälle</a:t>
            </a:r>
            <a:endParaRPr lang="de-DE" dirty="0"/>
          </a:p>
        </p:txBody>
      </p:sp>
      <p:sp>
        <p:nvSpPr>
          <p:cNvPr id="4" name="Inhaltsplatzhalter 2"/>
          <p:cNvSpPr txBox="1">
            <a:spLocks/>
          </p:cNvSpPr>
          <p:nvPr/>
        </p:nvSpPr>
        <p:spPr bwMode="auto">
          <a:xfrm>
            <a:off x="294209" y="1270000"/>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r>
              <a:rPr lang="de-DE" altLang="de-DE" sz="2800" kern="0" dirty="0" smtClean="0">
                <a:solidFill>
                  <a:srgbClr val="000000"/>
                </a:solidFill>
                <a:latin typeface="Arial"/>
              </a:rPr>
              <a:t>Fall 2:</a:t>
            </a:r>
          </a:p>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800" b="1" i="0" u="none" strike="noStrike" kern="0" cap="none" spc="0" normalizeH="0" baseline="0" noProof="0" dirty="0" smtClean="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r>
              <a:rPr kumimoji="0" lang="de-DE" altLang="de-DE" sz="2800" b="1" i="0" u="none" strike="noStrike" kern="0" cap="none" spc="0" normalizeH="0" baseline="0" noProof="0" dirty="0" smtClean="0">
                <a:ln>
                  <a:noFill/>
                </a:ln>
                <a:solidFill>
                  <a:srgbClr val="000000"/>
                </a:solidFill>
                <a:effectLst/>
                <a:uLnTx/>
                <a:uFillTx/>
                <a:latin typeface="Arial"/>
                <a:ea typeface="+mn-ea"/>
                <a:cs typeface="+mn-cs"/>
              </a:rPr>
              <a:t>Ein Karussellbetrieb auf dem Volksfest für die Dauer von 4 Monaten</a:t>
            </a:r>
          </a:p>
          <a:p>
            <a:pPr marL="342900" marR="0" lvl="0" indent="-342900" algn="l" defTabSz="914400" rtl="0" eaLnBrk="1" fontAlgn="base" latinLnBrk="0" hangingPunct="1">
              <a:lnSpc>
                <a:spcPts val="2600"/>
              </a:lnSpc>
              <a:spcBef>
                <a:spcPct val="0"/>
              </a:spcBef>
              <a:spcAft>
                <a:spcPct val="0"/>
              </a:spcAft>
              <a:buClr>
                <a:srgbClr val="0070C0"/>
              </a:buClr>
              <a:buSzTx/>
              <a:buFont typeface="Wingdings" panose="05000000000000000000" pitchFamily="2" charset="2"/>
              <a:buChar char="Ø"/>
              <a:tabLst>
                <a:tab pos="261938" algn="l"/>
              </a:tabLst>
              <a:defRPr/>
            </a:pPr>
            <a:endParaRPr kumimoji="0" lang="de-DE" altLang="de-DE" sz="2800" b="1" i="0" u="none" strike="noStrike" kern="0" cap="none" spc="0" normalizeH="0" baseline="0" noProof="0" dirty="0" smtClean="0">
              <a:ln>
                <a:noFill/>
              </a:ln>
              <a:solidFill>
                <a:srgbClr val="000000"/>
              </a:solidFill>
              <a:effectLst/>
              <a:uLnTx/>
              <a:uFillTx/>
              <a:latin typeface="Arial"/>
              <a:ea typeface="+mn-ea"/>
              <a:cs typeface="+mn-cs"/>
            </a:endParaRPr>
          </a:p>
          <a:p>
            <a:pPr marL="742950" marR="0" lvl="1" indent="-220663" algn="l" defTabSz="914400" rtl="0" eaLnBrk="1" fontAlgn="base" latinLnBrk="0" hangingPunct="1">
              <a:lnSpc>
                <a:spcPct val="100000"/>
              </a:lnSpc>
              <a:spcBef>
                <a:spcPct val="0"/>
              </a:spcBef>
              <a:spcAft>
                <a:spcPts val="400"/>
              </a:spcAft>
              <a:buClr>
                <a:srgbClr val="0070C0"/>
              </a:buClr>
              <a:buSzPct val="90000"/>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rPr>
              <a:t>Anlage gem. § 3 Abs.5 Nr.2 Var.4 (Fahrzeug, das nicht zu den Verkehrsfahrzeugen gehört)</a:t>
            </a:r>
          </a:p>
          <a:p>
            <a:pPr marL="742950" marR="0" lvl="1" indent="-220663" algn="l" defTabSz="914400" rtl="0" eaLnBrk="1" fontAlgn="base" latinLnBrk="0" hangingPunct="1">
              <a:lnSpc>
                <a:spcPct val="100000"/>
              </a:lnSpc>
              <a:spcBef>
                <a:spcPct val="0"/>
              </a:spcBef>
              <a:spcAft>
                <a:spcPts val="400"/>
              </a:spcAft>
              <a:buClr>
                <a:srgbClr val="0070C0"/>
              </a:buClr>
              <a:buSzPct val="90000"/>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rPr>
              <a:t>Genehmigungsbedürftigkeit (-), da nicht in Anlage 1 der 4.BImSchV aufgeführt</a:t>
            </a:r>
          </a:p>
          <a:p>
            <a:pPr marL="742950" marR="0" lvl="1" indent="-220663" algn="l" defTabSz="914400" rtl="0" eaLnBrk="1" fontAlgn="base" latinLnBrk="0" hangingPunct="1">
              <a:lnSpc>
                <a:spcPct val="100000"/>
              </a:lnSpc>
              <a:spcBef>
                <a:spcPct val="0"/>
              </a:spcBef>
              <a:spcAft>
                <a:spcPts val="400"/>
              </a:spcAft>
              <a:buClr>
                <a:srgbClr val="0070C0"/>
              </a:buClr>
              <a:buSzPct val="90000"/>
              <a:buFont typeface="Wingdings" panose="05000000000000000000" pitchFamily="2" charset="2"/>
              <a:buChar char="Ø"/>
              <a:tabLst>
                <a:tab pos="261938" algn="l"/>
              </a:tabLst>
              <a:defRPr/>
            </a:pPr>
            <a:r>
              <a:rPr kumimoji="0" lang="de-DE" altLang="de-DE" sz="2600" b="0" i="0" u="none" strike="noStrike" kern="0" cap="none" spc="0" normalizeH="0" baseline="0" noProof="0" dirty="0" smtClean="0">
                <a:ln>
                  <a:noFill/>
                </a:ln>
                <a:solidFill>
                  <a:srgbClr val="000000"/>
                </a:solidFill>
                <a:effectLst/>
                <a:uLnTx/>
                <a:uFillTx/>
                <a:latin typeface="Arial"/>
              </a:rPr>
              <a:t>Kürzer als 12 Monate, § 1Abs.1 S.1 4.BImSchV</a:t>
            </a:r>
          </a:p>
        </p:txBody>
      </p:sp>
    </p:spTree>
    <p:extLst>
      <p:ext uri="{BB962C8B-B14F-4D97-AF65-F5344CB8AC3E}">
        <p14:creationId xmlns:p14="http://schemas.microsoft.com/office/powerpoint/2010/main" val="381261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Übungsfälle</a:t>
            </a:r>
            <a:endParaRPr lang="de-DE" dirty="0"/>
          </a:p>
        </p:txBody>
      </p:sp>
      <p:sp>
        <p:nvSpPr>
          <p:cNvPr id="4" name="Inhaltsplatzhalter 2"/>
          <p:cNvSpPr txBox="1">
            <a:spLocks/>
          </p:cNvSpPr>
          <p:nvPr/>
        </p:nvSpPr>
        <p:spPr bwMode="auto">
          <a:xfrm>
            <a:off x="294209" y="1270000"/>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r>
              <a:rPr lang="de-DE" altLang="de-DE" sz="2800" kern="0" dirty="0" smtClean="0">
                <a:solidFill>
                  <a:srgbClr val="000000"/>
                </a:solidFill>
                <a:latin typeface="Arial"/>
              </a:rPr>
              <a:t>Fall 3:</a:t>
            </a:r>
          </a:p>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800" b="1" i="0" u="none" strike="noStrike" kern="0" cap="none" spc="0" normalizeH="0" baseline="0" noProof="0" dirty="0" smtClean="0">
              <a:ln>
                <a:noFill/>
              </a:ln>
              <a:solidFill>
                <a:srgbClr val="000000"/>
              </a:solidFill>
              <a:effectLst/>
              <a:uLnTx/>
              <a:uFillTx/>
              <a:latin typeface="Arial"/>
              <a:ea typeface="+mn-ea"/>
              <a:cs typeface="+mn-cs"/>
            </a:endParaRPr>
          </a:p>
          <a:p>
            <a:pPr lvl="0" defTabSz="914400" eaLnBrk="1" hangingPunct="1">
              <a:buClr>
                <a:srgbClr val="235AA6"/>
              </a:buClr>
              <a:buFont typeface="Wingdings" panose="05000000000000000000" pitchFamily="2" charset="2"/>
              <a:buChar char="Ø"/>
            </a:pPr>
            <a:endParaRPr lang="de-DE" altLang="de-DE" sz="2800" kern="0" dirty="0">
              <a:solidFill>
                <a:srgbClr val="000000"/>
              </a:solidFill>
              <a:latin typeface="Arial"/>
            </a:endParaRPr>
          </a:p>
          <a:p>
            <a:pPr lvl="0" defTabSz="914400" eaLnBrk="1" hangingPunct="1">
              <a:buClr>
                <a:srgbClr val="0070C0"/>
              </a:buClr>
              <a:buFont typeface="Wingdings" panose="05000000000000000000" pitchFamily="2" charset="2"/>
              <a:buChar char="Ø"/>
            </a:pPr>
            <a:r>
              <a:rPr lang="de-DE" altLang="de-DE" sz="2800" kern="0" dirty="0">
                <a:solidFill>
                  <a:srgbClr val="000000"/>
                </a:solidFill>
                <a:latin typeface="Arial"/>
              </a:rPr>
              <a:t>Anlagen zur Herstellung von Arzneimitteln im industriellen Umfang durch das Destillieren von Eukalyptusblättern</a:t>
            </a:r>
          </a:p>
          <a:p>
            <a:pPr lvl="0" defTabSz="914400" eaLnBrk="1" hangingPunct="1">
              <a:buClr>
                <a:srgbClr val="0070C0"/>
              </a:buClr>
              <a:buFont typeface="Wingdings" panose="05000000000000000000" pitchFamily="2" charset="2"/>
              <a:buChar char="Ø"/>
            </a:pPr>
            <a:endParaRPr lang="de-DE" altLang="de-DE" sz="2800" kern="0" dirty="0">
              <a:solidFill>
                <a:srgbClr val="000000"/>
              </a:solidFill>
              <a:latin typeface="Arial"/>
            </a:endParaRP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Ortsfeste Einrichtung gem. § 3 Abs.5 Nr.1 BImSchG</a:t>
            </a: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Nr.4.3.1 Anhang 1 der 4.BImSchV</a:t>
            </a: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Verfahrensart: V (vereinfachtes Verfahren)</a:t>
            </a:r>
          </a:p>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800" b="1" i="0" u="none" strike="noStrike" kern="0" cap="none" spc="0" normalizeH="0" baseline="0" noProof="0" dirty="0" smtClean="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89509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Übungsfälle</a:t>
            </a:r>
            <a:endParaRPr lang="de-DE" dirty="0"/>
          </a:p>
        </p:txBody>
      </p:sp>
      <p:sp>
        <p:nvSpPr>
          <p:cNvPr id="4" name="Inhaltsplatzhalter 2"/>
          <p:cNvSpPr txBox="1">
            <a:spLocks/>
          </p:cNvSpPr>
          <p:nvPr/>
        </p:nvSpPr>
        <p:spPr bwMode="auto">
          <a:xfrm>
            <a:off x="294209" y="1270000"/>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lvl="0" indent="0" defTabSz="914400" eaLnBrk="1" hangingPunct="1">
              <a:buClr>
                <a:srgbClr val="235AA6"/>
              </a:buClr>
            </a:pPr>
            <a:r>
              <a:rPr lang="de-DE" altLang="de-DE" sz="2800" kern="0" dirty="0" smtClean="0">
                <a:solidFill>
                  <a:srgbClr val="000000"/>
                </a:solidFill>
                <a:latin typeface="Arial"/>
              </a:rPr>
              <a:t>Fall 4:</a:t>
            </a:r>
            <a:endParaRPr lang="de-DE" altLang="de-DE" sz="2800" kern="0" dirty="0">
              <a:solidFill>
                <a:srgbClr val="000000"/>
              </a:solidFill>
              <a:latin typeface="Arial"/>
            </a:endParaRPr>
          </a:p>
          <a:p>
            <a:pPr lvl="0" defTabSz="914400" eaLnBrk="1" hangingPunct="1">
              <a:buClr>
                <a:srgbClr val="0070C0"/>
              </a:buClr>
              <a:buFont typeface="Wingdings" panose="05000000000000000000" pitchFamily="2" charset="2"/>
              <a:buChar char="Ø"/>
            </a:pPr>
            <a:endParaRPr lang="de-DE" altLang="de-DE" sz="2800" kern="0" dirty="0">
              <a:solidFill>
                <a:srgbClr val="000000"/>
              </a:solidFill>
              <a:latin typeface="Arial"/>
            </a:endParaRPr>
          </a:p>
          <a:p>
            <a:pPr lvl="0" defTabSz="914400" eaLnBrk="1" hangingPunct="1">
              <a:buClr>
                <a:srgbClr val="0070C0"/>
              </a:buClr>
              <a:buFont typeface="Wingdings" panose="05000000000000000000" pitchFamily="2" charset="2"/>
              <a:buChar char="Ø"/>
            </a:pPr>
            <a:r>
              <a:rPr lang="de-DE" altLang="de-DE" sz="2800" kern="0" dirty="0">
                <a:solidFill>
                  <a:srgbClr val="000000"/>
                </a:solidFill>
                <a:latin typeface="Arial"/>
              </a:rPr>
              <a:t>Schweinemastbetrieb mit 559 </a:t>
            </a:r>
            <a:r>
              <a:rPr lang="de-DE" altLang="de-DE" sz="2800" kern="0" dirty="0" err="1">
                <a:solidFill>
                  <a:srgbClr val="000000"/>
                </a:solidFill>
                <a:latin typeface="Arial"/>
              </a:rPr>
              <a:t>Sauenplätzen</a:t>
            </a:r>
            <a:r>
              <a:rPr lang="de-DE" altLang="de-DE" sz="2800" kern="0" dirty="0">
                <a:solidFill>
                  <a:srgbClr val="000000"/>
                </a:solidFill>
                <a:latin typeface="Arial"/>
              </a:rPr>
              <a:t> einschließlich der Ferkelzuchtplätze</a:t>
            </a:r>
          </a:p>
          <a:p>
            <a:pPr lvl="0" defTabSz="914400" eaLnBrk="1" hangingPunct="1">
              <a:buClr>
                <a:srgbClr val="0070C0"/>
              </a:buClr>
              <a:buFont typeface="Wingdings" panose="05000000000000000000" pitchFamily="2" charset="2"/>
              <a:buChar char="Ø"/>
            </a:pPr>
            <a:endParaRPr lang="de-DE" altLang="de-DE" sz="2800" kern="0" dirty="0">
              <a:solidFill>
                <a:srgbClr val="000000"/>
              </a:solidFill>
              <a:latin typeface="Arial"/>
            </a:endParaRP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Betriebsstätte gem. § 3 Abs.5 Nr.1 BImSchG</a:t>
            </a: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Nr.7.1.8.2 Anhang 1 der 4.BImSchV (-), daher nicht genehmigungsbedürftig</a:t>
            </a:r>
          </a:p>
        </p:txBody>
      </p:sp>
    </p:spTree>
    <p:extLst>
      <p:ext uri="{BB962C8B-B14F-4D97-AF65-F5344CB8AC3E}">
        <p14:creationId xmlns:p14="http://schemas.microsoft.com/office/powerpoint/2010/main" val="169902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 5"/>
          <p:cNvGraphicFramePr/>
          <p:nvPr>
            <p:extLst>
              <p:ext uri="{D42A27DB-BD31-4B8C-83A1-F6EECF244321}">
                <p14:modId xmlns:p14="http://schemas.microsoft.com/office/powerpoint/2010/main" val="1855646042"/>
              </p:ext>
            </p:extLst>
          </p:nvPr>
        </p:nvGraphicFramePr>
        <p:xfrm>
          <a:off x="786674" y="108542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51133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Übungsfälle</a:t>
            </a:r>
            <a:endParaRPr lang="de-DE" dirty="0"/>
          </a:p>
        </p:txBody>
      </p:sp>
      <p:sp>
        <p:nvSpPr>
          <p:cNvPr id="4" name="Inhaltsplatzhalter 2"/>
          <p:cNvSpPr txBox="1">
            <a:spLocks/>
          </p:cNvSpPr>
          <p:nvPr/>
        </p:nvSpPr>
        <p:spPr bwMode="auto">
          <a:xfrm>
            <a:off x="294209" y="1270000"/>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lvl="0" indent="0" defTabSz="914400" eaLnBrk="1" hangingPunct="1">
              <a:buClr>
                <a:schemeClr val="accent1"/>
              </a:buClr>
            </a:pPr>
            <a:r>
              <a:rPr lang="de-DE" altLang="de-DE" sz="2800" kern="0" dirty="0" smtClean="0">
                <a:solidFill>
                  <a:srgbClr val="000000"/>
                </a:solidFill>
                <a:latin typeface="Arial"/>
              </a:rPr>
              <a:t>Fall 5:</a:t>
            </a:r>
          </a:p>
          <a:p>
            <a:pPr marL="457200" lvl="0" indent="-457200" defTabSz="914400" eaLnBrk="1" hangingPunct="1">
              <a:buClr>
                <a:srgbClr val="0070C0"/>
              </a:buClr>
              <a:buFont typeface="Wingdings" panose="05000000000000000000" pitchFamily="2" charset="2"/>
              <a:buChar char="Ø"/>
            </a:pPr>
            <a:endParaRPr lang="de-DE" altLang="de-DE" sz="2800" kern="0" dirty="0">
              <a:solidFill>
                <a:srgbClr val="000000"/>
              </a:solidFill>
              <a:latin typeface="Arial"/>
            </a:endParaRPr>
          </a:p>
          <a:p>
            <a:pPr marL="457200" lvl="0" indent="-457200" defTabSz="914400" eaLnBrk="1" hangingPunct="1">
              <a:buClr>
                <a:srgbClr val="0070C0"/>
              </a:buClr>
              <a:buFont typeface="Wingdings" panose="05000000000000000000" pitchFamily="2" charset="2"/>
              <a:buChar char="Ø"/>
            </a:pPr>
            <a:r>
              <a:rPr lang="de-DE" altLang="de-DE" sz="2800" kern="0" dirty="0">
                <a:solidFill>
                  <a:srgbClr val="000000"/>
                </a:solidFill>
                <a:latin typeface="Arial"/>
              </a:rPr>
              <a:t>Schweinemastbetrieb mit 6001 Ferkelplätzen für die getrennte Aufzucht</a:t>
            </a:r>
          </a:p>
          <a:p>
            <a:pPr marL="457200" lvl="0" indent="-457200" defTabSz="914400" eaLnBrk="1" hangingPunct="1">
              <a:buClr>
                <a:srgbClr val="0070C0"/>
              </a:buClr>
              <a:buFont typeface="Wingdings" panose="05000000000000000000" pitchFamily="2" charset="2"/>
              <a:buChar char="Ø"/>
            </a:pPr>
            <a:endParaRPr lang="de-DE" altLang="de-DE" sz="2800" kern="0" dirty="0">
              <a:solidFill>
                <a:srgbClr val="000000"/>
              </a:solidFill>
              <a:latin typeface="Arial"/>
            </a:endParaRP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Betriebsstätte gem. § 3 Abs.5 Nr.1 BImSchG</a:t>
            </a: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Nr.7.1.9.1 Anlage 1 der 4.BImSchV</a:t>
            </a: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Verfahrensart: G (förmliches Verfahren)</a:t>
            </a:r>
          </a:p>
        </p:txBody>
      </p:sp>
    </p:spTree>
    <p:extLst>
      <p:ext uri="{BB962C8B-B14F-4D97-AF65-F5344CB8AC3E}">
        <p14:creationId xmlns:p14="http://schemas.microsoft.com/office/powerpoint/2010/main" val="2522012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Übungsfälle</a:t>
            </a:r>
            <a:endParaRPr lang="de-DE" dirty="0"/>
          </a:p>
        </p:txBody>
      </p:sp>
      <p:sp>
        <p:nvSpPr>
          <p:cNvPr id="4" name="Inhaltsplatzhalter 2"/>
          <p:cNvSpPr txBox="1">
            <a:spLocks/>
          </p:cNvSpPr>
          <p:nvPr/>
        </p:nvSpPr>
        <p:spPr bwMode="auto">
          <a:xfrm>
            <a:off x="294209" y="1270000"/>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marR="0" lvl="0" indent="0" algn="l" defTabSz="914400" rtl="0" eaLnBrk="1" fontAlgn="base" latinLnBrk="0" hangingPunct="1">
              <a:lnSpc>
                <a:spcPts val="2600"/>
              </a:lnSpc>
              <a:spcBef>
                <a:spcPct val="0"/>
              </a:spcBef>
              <a:spcAft>
                <a:spcPct val="0"/>
              </a:spcAft>
              <a:buClr>
                <a:srgbClr val="235AA6"/>
              </a:buClr>
              <a:buSzTx/>
              <a:tabLst>
                <a:tab pos="261938" algn="l"/>
              </a:tabLst>
              <a:defRPr/>
            </a:pPr>
            <a:endParaRPr kumimoji="0" lang="de-DE" altLang="de-DE" sz="2600" b="0" i="0" u="none" strike="noStrike" kern="0" cap="none" spc="0" normalizeH="0" baseline="0" noProof="0" dirty="0" smtClean="0">
              <a:ln>
                <a:noFill/>
              </a:ln>
              <a:solidFill>
                <a:srgbClr val="000000"/>
              </a:solidFill>
              <a:effectLst/>
              <a:uLnTx/>
              <a:uFillTx/>
              <a:latin typeface="Arial"/>
            </a:endParaRPr>
          </a:p>
        </p:txBody>
      </p:sp>
      <p:sp>
        <p:nvSpPr>
          <p:cNvPr id="5" name="Inhaltsplatzhalter 2"/>
          <p:cNvSpPr txBox="1">
            <a:spLocks/>
          </p:cNvSpPr>
          <p:nvPr/>
        </p:nvSpPr>
        <p:spPr bwMode="auto">
          <a:xfrm>
            <a:off x="1192213" y="1665288"/>
            <a:ext cx="8434387"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lnSpc>
                <a:spcPts val="2600"/>
              </a:lnSpc>
              <a:spcBef>
                <a:spcPct val="0"/>
              </a:spcBef>
              <a:spcAft>
                <a:spcPct val="0"/>
              </a:spcAft>
              <a:tabLst>
                <a:tab pos="261938" algn="l"/>
              </a:tabLst>
              <a:defRPr sz="2000" b="1">
                <a:solidFill>
                  <a:schemeClr val="tx1"/>
                </a:solidFill>
                <a:latin typeface="+mn-lt"/>
                <a:ea typeface="+mn-ea"/>
                <a:cs typeface="+mn-cs"/>
              </a:defRPr>
            </a:lvl1pPr>
            <a:lvl2pPr marL="742950" indent="-220663" algn="l" rtl="0" eaLnBrk="0" fontAlgn="base" hangingPunct="0">
              <a:spcBef>
                <a:spcPct val="0"/>
              </a:spcBef>
              <a:spcAft>
                <a:spcPts val="400"/>
              </a:spcAft>
              <a:buClr>
                <a:srgbClr val="0066B3"/>
              </a:buClr>
              <a:buSzPct val="90000"/>
              <a:buFont typeface="Wingdings" panose="05000000000000000000" pitchFamily="2" charset="2"/>
              <a:buChar char="n"/>
              <a:tabLst>
                <a:tab pos="261938" algn="l"/>
              </a:tabLst>
              <a:defRPr>
                <a:solidFill>
                  <a:schemeClr val="tx1"/>
                </a:solidFill>
                <a:latin typeface="+mn-lt"/>
              </a:defRPr>
            </a:lvl2pPr>
            <a:lvl3pPr marL="1147763" indent="-225425" algn="l" rtl="0" eaLnBrk="0" fontAlgn="base" hangingPunct="0">
              <a:spcBef>
                <a:spcPct val="0"/>
              </a:spcBef>
              <a:spcAft>
                <a:spcPts val="400"/>
              </a:spcAft>
              <a:buClr>
                <a:srgbClr val="0066B3"/>
              </a:buClr>
              <a:buSzPct val="80000"/>
              <a:buFont typeface="Wingdings" panose="05000000000000000000" pitchFamily="2" charset="2"/>
              <a:buChar char="n"/>
              <a:tabLst>
                <a:tab pos="261938" algn="l"/>
              </a:tabLst>
              <a:defRPr sz="1600">
                <a:solidFill>
                  <a:schemeClr val="tx1"/>
                </a:solidFill>
                <a:latin typeface="+mn-lt"/>
              </a:defRPr>
            </a:lvl3pPr>
            <a:lvl4pPr marL="1597025" indent="-225425" algn="l" rtl="0" eaLnBrk="0" fontAlgn="base" hangingPunct="0">
              <a:spcBef>
                <a:spcPct val="20000"/>
              </a:spcBef>
              <a:spcAft>
                <a:spcPct val="0"/>
              </a:spcAft>
              <a:buChar char="–"/>
              <a:tabLst>
                <a:tab pos="261938" algn="l"/>
              </a:tabLst>
              <a:defRPr sz="2100">
                <a:solidFill>
                  <a:schemeClr val="tx1"/>
                </a:solidFill>
                <a:latin typeface="+mn-lt"/>
              </a:defRPr>
            </a:lvl4pPr>
            <a:lvl5pPr marL="2054225" indent="-225425" algn="l" rtl="0" eaLnBrk="0" fontAlgn="base" hangingPunct="0">
              <a:spcBef>
                <a:spcPct val="20000"/>
              </a:spcBef>
              <a:spcAft>
                <a:spcPct val="0"/>
              </a:spcAft>
              <a:buChar char="»"/>
              <a:tabLst>
                <a:tab pos="261938" algn="l"/>
              </a:tabLst>
              <a:defRPr sz="2100">
                <a:solidFill>
                  <a:schemeClr val="tx1"/>
                </a:solidFill>
                <a:latin typeface="+mn-lt"/>
              </a:defRPr>
            </a:lvl5pPr>
            <a:lvl6pPr marL="2511425" indent="-225425" algn="l" rtl="0" eaLnBrk="1" fontAlgn="base" hangingPunct="1">
              <a:spcBef>
                <a:spcPct val="20000"/>
              </a:spcBef>
              <a:spcAft>
                <a:spcPct val="0"/>
              </a:spcAft>
              <a:buChar char="»"/>
              <a:tabLst>
                <a:tab pos="261938" algn="l"/>
              </a:tabLst>
              <a:defRPr sz="2100">
                <a:solidFill>
                  <a:schemeClr val="tx1"/>
                </a:solidFill>
                <a:latin typeface="+mn-lt"/>
              </a:defRPr>
            </a:lvl6pPr>
            <a:lvl7pPr marL="2968625" indent="-225425" algn="l" rtl="0" eaLnBrk="1" fontAlgn="base" hangingPunct="1">
              <a:spcBef>
                <a:spcPct val="20000"/>
              </a:spcBef>
              <a:spcAft>
                <a:spcPct val="0"/>
              </a:spcAft>
              <a:buChar char="»"/>
              <a:tabLst>
                <a:tab pos="261938" algn="l"/>
              </a:tabLst>
              <a:defRPr sz="2100">
                <a:solidFill>
                  <a:schemeClr val="tx1"/>
                </a:solidFill>
                <a:latin typeface="+mn-lt"/>
              </a:defRPr>
            </a:lvl7pPr>
            <a:lvl8pPr marL="3425825" indent="-225425" algn="l" rtl="0" eaLnBrk="1" fontAlgn="base" hangingPunct="1">
              <a:spcBef>
                <a:spcPct val="20000"/>
              </a:spcBef>
              <a:spcAft>
                <a:spcPct val="0"/>
              </a:spcAft>
              <a:buChar char="»"/>
              <a:tabLst>
                <a:tab pos="261938" algn="l"/>
              </a:tabLst>
              <a:defRPr sz="2100">
                <a:solidFill>
                  <a:schemeClr val="tx1"/>
                </a:solidFill>
                <a:latin typeface="+mn-lt"/>
              </a:defRPr>
            </a:lvl8pPr>
            <a:lvl9pPr marL="3883025" indent="-225425" algn="l" rtl="0" eaLnBrk="1" fontAlgn="base" hangingPunct="1">
              <a:spcBef>
                <a:spcPct val="20000"/>
              </a:spcBef>
              <a:spcAft>
                <a:spcPct val="0"/>
              </a:spcAft>
              <a:buChar char="»"/>
              <a:tabLst>
                <a:tab pos="261938" algn="l"/>
              </a:tabLst>
              <a:defRPr sz="2100">
                <a:solidFill>
                  <a:schemeClr val="tx1"/>
                </a:solidFill>
                <a:latin typeface="+mn-lt"/>
              </a:defRPr>
            </a:lvl9pPr>
          </a:lstStyle>
          <a:p>
            <a:pPr marL="0" lvl="0" indent="0" defTabSz="914400" eaLnBrk="1" hangingPunct="1">
              <a:buClr>
                <a:srgbClr val="235AA6"/>
              </a:buClr>
            </a:pPr>
            <a:r>
              <a:rPr lang="de-DE" altLang="de-DE" sz="2800" kern="0" dirty="0" smtClean="0">
                <a:solidFill>
                  <a:srgbClr val="000000"/>
                </a:solidFill>
                <a:latin typeface="Arial"/>
              </a:rPr>
              <a:t>Fall 6:</a:t>
            </a:r>
          </a:p>
          <a:p>
            <a:pPr marL="457200" lvl="0" indent="-457200" defTabSz="914400" eaLnBrk="1" hangingPunct="1">
              <a:buClr>
                <a:srgbClr val="0070C0"/>
              </a:buClr>
              <a:buFont typeface="Wingdings" panose="05000000000000000000" pitchFamily="2" charset="2"/>
              <a:buChar char="Ø"/>
            </a:pPr>
            <a:endParaRPr lang="de-DE" altLang="de-DE" sz="2800" kern="0" dirty="0">
              <a:solidFill>
                <a:srgbClr val="000000"/>
              </a:solidFill>
              <a:latin typeface="Arial"/>
            </a:endParaRPr>
          </a:p>
          <a:p>
            <a:pPr marL="457200" lvl="0" indent="-457200" defTabSz="914400" eaLnBrk="1" hangingPunct="1">
              <a:buClr>
                <a:srgbClr val="0070C0"/>
              </a:buClr>
              <a:buFont typeface="Wingdings" panose="05000000000000000000" pitchFamily="2" charset="2"/>
              <a:buChar char="Ø"/>
            </a:pPr>
            <a:r>
              <a:rPr lang="de-DE" altLang="de-DE" sz="2800" kern="0" dirty="0">
                <a:solidFill>
                  <a:srgbClr val="000000"/>
                </a:solidFill>
                <a:latin typeface="Arial"/>
              </a:rPr>
              <a:t>Anlagen zur Lagerung und Verarbeitung von </a:t>
            </a:r>
            <a:r>
              <a:rPr lang="de-DE" altLang="de-DE" sz="2800" kern="0" dirty="0" err="1">
                <a:solidFill>
                  <a:srgbClr val="000000"/>
                </a:solidFill>
                <a:latin typeface="Arial"/>
              </a:rPr>
              <a:t>ungefasstem</a:t>
            </a:r>
            <a:r>
              <a:rPr lang="de-DE" altLang="de-DE" sz="2800" kern="0" dirty="0">
                <a:solidFill>
                  <a:srgbClr val="000000"/>
                </a:solidFill>
                <a:latin typeface="Arial"/>
              </a:rPr>
              <a:t> Fischmehl mit einer Kapazität von 200 Tonnen oder mehr je Tag</a:t>
            </a:r>
          </a:p>
          <a:p>
            <a:pPr marL="457200" lvl="0" indent="-457200" defTabSz="914400" eaLnBrk="1" hangingPunct="1">
              <a:buClr>
                <a:srgbClr val="0070C0"/>
              </a:buClr>
              <a:buFont typeface="Wingdings" panose="05000000000000000000" pitchFamily="2" charset="2"/>
              <a:buChar char="Ø"/>
            </a:pPr>
            <a:endParaRPr lang="de-DE" altLang="de-DE" sz="2800" kern="0" dirty="0">
              <a:solidFill>
                <a:srgbClr val="000000"/>
              </a:solidFill>
              <a:latin typeface="Arial"/>
            </a:endParaRP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Ortsfeste Einrichtung gem. § 3 Abs.5 Nr.1 BImSchG</a:t>
            </a: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Nr.7.17.4 Anlage 1 der 4.BImSchV</a:t>
            </a:r>
          </a:p>
          <a:p>
            <a:pPr lvl="1" defTabSz="914400" eaLnBrk="1" hangingPunct="1">
              <a:buClr>
                <a:srgbClr val="0070C0"/>
              </a:buClr>
              <a:buFont typeface="Wingdings" panose="05000000000000000000" pitchFamily="2" charset="2"/>
              <a:buChar char="Ø"/>
            </a:pPr>
            <a:r>
              <a:rPr lang="de-DE" altLang="de-DE" sz="2600" kern="0" dirty="0">
                <a:solidFill>
                  <a:srgbClr val="000000"/>
                </a:solidFill>
                <a:latin typeface="Arial"/>
              </a:rPr>
              <a:t>Verfahrensart: V (vereinfachtes Verfahren)</a:t>
            </a:r>
          </a:p>
        </p:txBody>
      </p:sp>
    </p:spTree>
    <p:extLst>
      <p:ext uri="{BB962C8B-B14F-4D97-AF65-F5344CB8AC3E}">
        <p14:creationId xmlns:p14="http://schemas.microsoft.com/office/powerpoint/2010/main" val="308237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el 1"/>
          <p:cNvSpPr>
            <a:spLocks noGrp="1"/>
          </p:cNvSpPr>
          <p:nvPr>
            <p:ph type="title"/>
          </p:nvPr>
        </p:nvSpPr>
        <p:spPr/>
        <p:txBody>
          <a:bodyPr/>
          <a:lstStyle/>
          <a:p>
            <a:pPr eaLnBrk="1" hangingPunct="1">
              <a:buFont typeface="Wingdings 3" panose="05040102010807070707" pitchFamily="18" charset="2"/>
              <a:buNone/>
            </a:pPr>
            <a:r>
              <a:rPr lang="de-DE" altLang="de-DE" smtClean="0"/>
              <a:t>Genehmigungsfähigkeit</a:t>
            </a:r>
          </a:p>
        </p:txBody>
      </p:sp>
      <p:graphicFrame>
        <p:nvGraphicFramePr>
          <p:cNvPr id="5" name="Inhaltsplatzhalter 4"/>
          <p:cNvGraphicFramePr>
            <a:graphicFrameLocks noGrp="1"/>
          </p:cNvGraphicFramePr>
          <p:nvPr>
            <p:ph idx="1"/>
          </p:nvPr>
        </p:nvGraphicFramePr>
        <p:xfrm>
          <a:off x="1440970" y="1697583"/>
          <a:ext cx="9343178" cy="4976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357624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el 1"/>
          <p:cNvSpPr>
            <a:spLocks noGrp="1"/>
          </p:cNvSpPr>
          <p:nvPr>
            <p:ph type="title"/>
          </p:nvPr>
        </p:nvSpPr>
        <p:spPr/>
        <p:txBody>
          <a:bodyPr/>
          <a:lstStyle/>
          <a:p>
            <a:pPr marL="0" indent="0">
              <a:buNone/>
            </a:pPr>
            <a:r>
              <a:rPr lang="de-DE" altLang="de-DE" smtClean="0"/>
              <a:t>Genehmigungsfähigkeit</a:t>
            </a:r>
          </a:p>
        </p:txBody>
      </p:sp>
      <p:sp>
        <p:nvSpPr>
          <p:cNvPr id="109571" name="Inhaltsplatzhalter 2"/>
          <p:cNvSpPr>
            <a:spLocks noGrp="1"/>
          </p:cNvSpPr>
          <p:nvPr>
            <p:ph idx="1"/>
          </p:nvPr>
        </p:nvSpPr>
        <p:spPr>
          <a:xfrm>
            <a:off x="1419371" y="1510402"/>
            <a:ext cx="9459807" cy="6195669"/>
          </a:xfrm>
        </p:spPr>
        <p:txBody>
          <a:bodyPr/>
          <a:lstStyle/>
          <a:p>
            <a:r>
              <a:rPr lang="de-DE" altLang="de-DE" sz="1270" dirty="0"/>
              <a:t>§ 5 Pflichten der Betreiber genehmigungsbedürftiger Anlagen</a:t>
            </a:r>
          </a:p>
          <a:p>
            <a:r>
              <a:rPr lang="de-DE" altLang="de-DE" sz="1270" dirty="0"/>
              <a:t>(1) Genehmigungsbedürftige Anlagen sind so zu errichten und zu betreiben, dass zur Gewährleistung eines hohen Schutzniveaus für die Umwelt insgesamt</a:t>
            </a:r>
          </a:p>
          <a:p>
            <a:r>
              <a:rPr lang="de-DE" altLang="de-DE" sz="1270" dirty="0"/>
              <a:t>1.</a:t>
            </a:r>
          </a:p>
          <a:p>
            <a:r>
              <a:rPr lang="de-DE" altLang="de-DE" sz="1270" dirty="0">
                <a:solidFill>
                  <a:srgbClr val="336CB3"/>
                </a:solidFill>
              </a:rPr>
              <a:t>schädliche Umwelteinwirkungen </a:t>
            </a:r>
            <a:r>
              <a:rPr lang="de-DE" altLang="de-DE" sz="1270" dirty="0"/>
              <a:t>und sonstige Gefahren, erhebliche Nachteile und erhebliche Belästigungen für die Allgemeinheit und die Nachbarschaft nicht hervorgerufen werden können;</a:t>
            </a:r>
          </a:p>
          <a:p>
            <a:r>
              <a:rPr lang="de-DE" altLang="de-DE" sz="1270" dirty="0"/>
              <a:t>2.</a:t>
            </a:r>
          </a:p>
          <a:p>
            <a:r>
              <a:rPr lang="de-DE" altLang="de-DE" sz="1270" dirty="0">
                <a:solidFill>
                  <a:srgbClr val="336CB3"/>
                </a:solidFill>
              </a:rPr>
              <a:t>Vorsorge </a:t>
            </a:r>
            <a:r>
              <a:rPr lang="de-DE" altLang="de-DE" sz="1270" dirty="0"/>
              <a:t>gegen schädliche Umwelteinwirkungen und sonstige Gefahren, erhebliche Nachteile und erhebliche Belästigungen getroffen wird, insbesondere durch die dem Stand der Technik entsprechenden Maßnahmen;</a:t>
            </a:r>
          </a:p>
          <a:p>
            <a:r>
              <a:rPr lang="de-DE" altLang="de-DE" sz="1270" dirty="0"/>
              <a:t>3.</a:t>
            </a:r>
          </a:p>
          <a:p>
            <a:r>
              <a:rPr lang="de-DE" altLang="de-DE" sz="1270" dirty="0">
                <a:solidFill>
                  <a:srgbClr val="336CB3"/>
                </a:solidFill>
              </a:rPr>
              <a:t>Abfälle vermieden, nicht zu vermeidende Abfälle verwertet und </a:t>
            </a:r>
            <a:r>
              <a:rPr lang="de-DE" altLang="de-DE" sz="1270" dirty="0"/>
              <a:t>nicht zu verwertende Abfälle ohne Beeinträchtigung des Wohls der Allgemeinheit beseitigt werden; Abfälle sind nicht zu vermeiden, soweit die Vermeidung technisch nicht möglich oder nicht zumutbar ist; die Vermeidung ist unzulässig, soweit sie zu nachteiligeren Umweltauswirkungen führt als die Verwertung; die Verwertung und Beseitigung von Abfällen erfolgt nach den Vorschriften des Kreislaufwirtschaftsgesetzes und den sonstigen für die Abfälle geltenden Vorschriften;</a:t>
            </a:r>
          </a:p>
          <a:p>
            <a:r>
              <a:rPr lang="de-DE" altLang="de-DE" sz="1270" dirty="0"/>
              <a:t>4.</a:t>
            </a:r>
          </a:p>
          <a:p>
            <a:r>
              <a:rPr lang="de-DE" altLang="de-DE" sz="1270" dirty="0"/>
              <a:t>Energie sparsam und effizient verwendet wird</a:t>
            </a:r>
          </a:p>
          <a:p>
            <a:r>
              <a:rPr lang="de-DE" altLang="de-DE" sz="1270" dirty="0"/>
              <a:t>………..</a:t>
            </a:r>
          </a:p>
        </p:txBody>
      </p:sp>
    </p:spTree>
    <p:extLst>
      <p:ext uri="{BB962C8B-B14F-4D97-AF65-F5344CB8AC3E}">
        <p14:creationId xmlns:p14="http://schemas.microsoft.com/office/powerpoint/2010/main" val="4306535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el 1"/>
          <p:cNvSpPr>
            <a:spLocks noGrp="1"/>
          </p:cNvSpPr>
          <p:nvPr>
            <p:ph type="title"/>
          </p:nvPr>
        </p:nvSpPr>
        <p:spPr/>
        <p:txBody>
          <a:bodyPr/>
          <a:lstStyle/>
          <a:p>
            <a:pPr marL="0" indent="0">
              <a:buNone/>
            </a:pPr>
            <a:r>
              <a:rPr lang="de-DE" altLang="de-DE" smtClean="0"/>
              <a:t>Genehmigungsfähigkeit</a:t>
            </a:r>
          </a:p>
        </p:txBody>
      </p:sp>
      <p:sp>
        <p:nvSpPr>
          <p:cNvPr id="110595" name="Inhaltsplatzhalter 2"/>
          <p:cNvSpPr>
            <a:spLocks noGrp="1"/>
          </p:cNvSpPr>
          <p:nvPr>
            <p:ph idx="1"/>
          </p:nvPr>
        </p:nvSpPr>
        <p:spPr>
          <a:xfrm>
            <a:off x="2327916" y="1510402"/>
            <a:ext cx="7929247" cy="4485129"/>
          </a:xfrm>
        </p:spPr>
        <p:txBody>
          <a:bodyPr/>
          <a:lstStyle/>
          <a:p>
            <a:pPr algn="ctr"/>
            <a:r>
              <a:rPr lang="de-DE" altLang="de-DE" smtClean="0">
                <a:solidFill>
                  <a:srgbClr val="000000"/>
                </a:solidFill>
              </a:rPr>
              <a:t>§ 3 Begriffsbestimmungen</a:t>
            </a:r>
          </a:p>
          <a:p>
            <a:r>
              <a:rPr lang="de-DE" altLang="de-DE" b="0" smtClean="0">
                <a:solidFill>
                  <a:srgbClr val="000000"/>
                </a:solidFill>
              </a:rPr>
              <a:t>(1) Schädliche Umwelteinwirkungen im Sinne dieses Gesetzes sind Immissionen, die nach Art, Ausmaß oder Dauer geeignet sind, </a:t>
            </a:r>
            <a:r>
              <a:rPr lang="de-DE" altLang="de-DE" b="0" smtClean="0">
                <a:solidFill>
                  <a:srgbClr val="336CB3"/>
                </a:solidFill>
              </a:rPr>
              <a:t>Gefahren</a:t>
            </a:r>
            <a:r>
              <a:rPr lang="de-DE" altLang="de-DE" b="0" smtClean="0">
                <a:solidFill>
                  <a:srgbClr val="000000"/>
                </a:solidFill>
              </a:rPr>
              <a:t>, </a:t>
            </a:r>
            <a:r>
              <a:rPr lang="de-DE" altLang="de-DE" b="0" smtClean="0">
                <a:solidFill>
                  <a:srgbClr val="336CB3"/>
                </a:solidFill>
              </a:rPr>
              <a:t>erhebliche Nachteile oder erhebliche Belästigungen </a:t>
            </a:r>
            <a:r>
              <a:rPr lang="de-DE" altLang="de-DE" b="0" smtClean="0">
                <a:solidFill>
                  <a:srgbClr val="000000"/>
                </a:solidFill>
              </a:rPr>
              <a:t>für die Allgemeinheit oder die Nachbarschaft herbeizuführen.</a:t>
            </a:r>
          </a:p>
          <a:p>
            <a:r>
              <a:rPr lang="de-DE" altLang="de-DE" b="0" smtClean="0">
                <a:solidFill>
                  <a:srgbClr val="000000"/>
                </a:solidFill>
              </a:rPr>
              <a:t>(2) Immissionen im Sinne dieses Gesetzes sind auf Menschen, Tiere und Pflanzen, den Boden, das Wasser, die Atmosphäre sowie Kultur- und sonstige Sachgüter einwirkende Luftverunreinigungen, Geräusche, Erschütterungen, Licht, Wärme, Strahlen und ähnliche Umwelteinwirkungen.</a:t>
            </a:r>
          </a:p>
          <a:p>
            <a:r>
              <a:rPr lang="de-DE" altLang="de-DE" b="0" smtClean="0">
                <a:solidFill>
                  <a:srgbClr val="000000"/>
                </a:solidFill>
              </a:rPr>
              <a:t>(3) Emissionen im Sinne dieses Gesetzes sind die von einer Anlage ausgehenden Luftverunreinigungen, Geräusche, Erschütterungen, Licht, Wärme, Strahlen und ähnlichen Erscheinungen.</a:t>
            </a:r>
          </a:p>
          <a:p>
            <a:endParaRPr lang="de-DE" altLang="de-DE" smtClean="0"/>
          </a:p>
        </p:txBody>
      </p:sp>
    </p:spTree>
    <p:extLst>
      <p:ext uri="{BB962C8B-B14F-4D97-AF65-F5344CB8AC3E}">
        <p14:creationId xmlns:p14="http://schemas.microsoft.com/office/powerpoint/2010/main" val="8593334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el 1"/>
          <p:cNvSpPr>
            <a:spLocks noGrp="1"/>
          </p:cNvSpPr>
          <p:nvPr>
            <p:ph type="title"/>
          </p:nvPr>
        </p:nvSpPr>
        <p:spPr/>
        <p:txBody>
          <a:bodyPr/>
          <a:lstStyle/>
          <a:p>
            <a:pPr eaLnBrk="1" hangingPunct="1">
              <a:buFont typeface="Wingdings 3" panose="05040102010807070707" pitchFamily="18" charset="2"/>
              <a:buNone/>
            </a:pPr>
            <a:r>
              <a:rPr lang="de-DE" altLang="de-DE" smtClean="0"/>
              <a:t>Grundpflichten gem. § 5 BImSchG</a:t>
            </a:r>
          </a:p>
        </p:txBody>
      </p:sp>
      <p:sp>
        <p:nvSpPr>
          <p:cNvPr id="3" name="Inhaltsplatzhalter 2"/>
          <p:cNvSpPr>
            <a:spLocks noGrp="1"/>
          </p:cNvSpPr>
          <p:nvPr>
            <p:ph idx="1"/>
          </p:nvPr>
        </p:nvSpPr>
        <p:spPr>
          <a:xfrm>
            <a:off x="2327917" y="1380816"/>
            <a:ext cx="7649916" cy="3632738"/>
          </a:xfrm>
        </p:spPr>
        <p:txBody>
          <a:bodyPr/>
          <a:lstStyle/>
          <a:p>
            <a:pPr eaLnBrk="1" hangingPunct="1">
              <a:buClr>
                <a:srgbClr val="235AA6"/>
              </a:buClr>
              <a:buFont typeface="Wingdings" panose="05000000000000000000" pitchFamily="2" charset="2"/>
              <a:buChar char="Ø"/>
            </a:pPr>
            <a:r>
              <a:rPr lang="de-DE" altLang="de-DE" sz="2177" u="sng"/>
              <a:t>Schutzpflicht</a:t>
            </a:r>
            <a:r>
              <a:rPr lang="de-DE" altLang="de-DE" sz="2177"/>
              <a:t> gem. § 5 Abs.1 Nr.1 BImSchG</a:t>
            </a:r>
          </a:p>
          <a:p>
            <a:pPr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b="1">
                <a:solidFill>
                  <a:srgbClr val="235AA6"/>
                </a:solidFill>
              </a:rPr>
              <a:t>Schädliche Umwelteinwirkungen</a:t>
            </a:r>
            <a:r>
              <a:rPr lang="de-DE" altLang="de-DE" sz="2177"/>
              <a:t>: § 3 Abs.1 BImSchG</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b="1"/>
              <a:t>Gefahr</a:t>
            </a:r>
            <a:r>
              <a:rPr lang="de-DE" altLang="de-DE" sz="2177"/>
              <a:t>: Vorliegen einer objektiv erkennbaren, nicht nur entfernten Möglichkeit des Eintritts eines Schadens an den in § 1 Abs.1 BImSchG genannten Schutzgütern</a:t>
            </a:r>
          </a:p>
          <a:p>
            <a:pPr lvl="1" eaLnBrk="1" hangingPunct="1">
              <a:buClr>
                <a:srgbClr val="235AA6"/>
              </a:buClr>
              <a:buFont typeface="Wingdings" panose="05000000000000000000" pitchFamily="2" charset="2"/>
              <a:buChar char="Ø"/>
            </a:pPr>
            <a:r>
              <a:rPr lang="de-DE" altLang="de-DE" sz="2177" b="1"/>
              <a:t>Nachteil</a:t>
            </a:r>
            <a:r>
              <a:rPr lang="de-DE" altLang="de-DE" sz="2177"/>
              <a:t>: Beeinträchtigung von Interessen, die ansonsten keinem Schutz durch das BImSchG unterliegen, z.B. Vermögensnachteile</a:t>
            </a:r>
          </a:p>
          <a:p>
            <a:pPr lvl="1" eaLnBrk="1" hangingPunct="1">
              <a:buClr>
                <a:srgbClr val="235AA6"/>
              </a:buClr>
              <a:buFont typeface="Wingdings" panose="05000000000000000000" pitchFamily="2" charset="2"/>
              <a:buChar char="Ø"/>
            </a:pPr>
            <a:r>
              <a:rPr lang="de-DE" altLang="de-DE" sz="2177" b="1"/>
              <a:t>Belästigungen</a:t>
            </a:r>
            <a:r>
              <a:rPr lang="de-DE" altLang="de-DE" sz="2177"/>
              <a:t>: Einwirkungen auf das körperliche und seelische Wohlbefinden des Menschen, die keine Gefahr für die Gesundheit darstellen</a:t>
            </a:r>
          </a:p>
        </p:txBody>
      </p:sp>
    </p:spTree>
    <p:extLst>
      <p:ext uri="{BB962C8B-B14F-4D97-AF65-F5344CB8AC3E}">
        <p14:creationId xmlns:p14="http://schemas.microsoft.com/office/powerpoint/2010/main" val="3007052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el 1"/>
          <p:cNvSpPr>
            <a:spLocks noGrp="1"/>
          </p:cNvSpPr>
          <p:nvPr>
            <p:ph type="title"/>
          </p:nvPr>
        </p:nvSpPr>
        <p:spPr/>
        <p:txBody>
          <a:bodyPr/>
          <a:lstStyle/>
          <a:p>
            <a:pPr eaLnBrk="1" hangingPunct="1">
              <a:buFont typeface="Wingdings 3" panose="05040102010807070707" pitchFamily="18" charset="2"/>
              <a:buNone/>
            </a:pPr>
            <a:r>
              <a:rPr lang="de-DE" altLang="de-DE" smtClean="0"/>
              <a:t>Grundpflichten gem. § 5 BImSchG</a:t>
            </a:r>
          </a:p>
        </p:txBody>
      </p:sp>
      <p:sp>
        <p:nvSpPr>
          <p:cNvPr id="3" name="Inhaltsplatzhalter 2"/>
          <p:cNvSpPr>
            <a:spLocks noGrp="1"/>
          </p:cNvSpPr>
          <p:nvPr>
            <p:ph idx="1"/>
          </p:nvPr>
        </p:nvSpPr>
        <p:spPr>
          <a:xfrm>
            <a:off x="2327917" y="1510402"/>
            <a:ext cx="8300728" cy="3632738"/>
          </a:xfrm>
        </p:spPr>
        <p:txBody>
          <a:bodyPr/>
          <a:lstStyle/>
          <a:p>
            <a:pPr eaLnBrk="1" hangingPunct="1">
              <a:buClr>
                <a:srgbClr val="235AA6"/>
              </a:buClr>
              <a:buFont typeface="Wingdings" panose="05000000000000000000" pitchFamily="2" charset="2"/>
              <a:buChar char="Ø"/>
            </a:pPr>
            <a:r>
              <a:rPr lang="de-DE" altLang="de-DE" sz="2177" b="0"/>
              <a:t>§ 3 Abs.1: </a:t>
            </a:r>
            <a:r>
              <a:rPr lang="de-DE" altLang="de-DE" sz="2177"/>
              <a:t>Nachteile</a:t>
            </a:r>
            <a:r>
              <a:rPr lang="de-DE" altLang="de-DE" sz="2177" b="0"/>
              <a:t> und </a:t>
            </a:r>
            <a:r>
              <a:rPr lang="de-DE" altLang="de-DE" sz="2177"/>
              <a:t>Belästigungen</a:t>
            </a:r>
            <a:r>
              <a:rPr lang="de-DE" altLang="de-DE" sz="2177" b="0"/>
              <a:t> müssen </a:t>
            </a:r>
            <a:r>
              <a:rPr lang="de-DE" altLang="de-DE" sz="2177">
                <a:solidFill>
                  <a:srgbClr val="235AA6"/>
                </a:solidFill>
              </a:rPr>
              <a:t>erheblich</a:t>
            </a:r>
            <a:r>
              <a:rPr lang="de-DE" altLang="de-DE" sz="2177" b="0"/>
              <a:t> sein</a:t>
            </a:r>
          </a:p>
          <a:p>
            <a:pPr eaLnBrk="1" hangingPunct="1">
              <a:buClr>
                <a:srgbClr val="235AA6"/>
              </a:buClr>
              <a:buFont typeface="Wingdings" panose="05000000000000000000" pitchFamily="2" charset="2"/>
              <a:buChar char="Ø"/>
            </a:pPr>
            <a:endParaRPr lang="de-DE" altLang="de-DE" sz="2177" b="0"/>
          </a:p>
          <a:p>
            <a:pPr lvl="1" eaLnBrk="1" hangingPunct="1">
              <a:buClr>
                <a:srgbClr val="235AA6"/>
              </a:buClr>
              <a:buFont typeface="Wingdings" panose="05000000000000000000" pitchFamily="2" charset="2"/>
              <a:buChar char="Ø"/>
            </a:pPr>
            <a:r>
              <a:rPr lang="de-DE" altLang="de-DE" sz="1995"/>
              <a:t>Die Nachteile und Belästigungen sind erheblich, wenn sie nach Art, Intensität und Dauer das dem </a:t>
            </a:r>
            <a:r>
              <a:rPr lang="de-DE" altLang="de-DE" sz="1995" b="1"/>
              <a:t>Durchschnittsmenschen</a:t>
            </a:r>
            <a:r>
              <a:rPr lang="de-DE" altLang="de-DE" sz="1995"/>
              <a:t> zumutbare Maß überschreiten</a:t>
            </a:r>
          </a:p>
          <a:p>
            <a:pPr lvl="1" eaLnBrk="1" hangingPunct="1">
              <a:buClr>
                <a:srgbClr val="235AA6"/>
              </a:buClr>
              <a:buFont typeface="Wingdings" panose="05000000000000000000" pitchFamily="2" charset="2"/>
              <a:buChar char="Ø"/>
            </a:pPr>
            <a:r>
              <a:rPr lang="de-DE" altLang="de-DE" sz="1995"/>
              <a:t>Umstände des </a:t>
            </a:r>
            <a:r>
              <a:rPr lang="de-DE" altLang="de-DE" sz="1995" b="1"/>
              <a:t>Einzelfalls</a:t>
            </a:r>
            <a:r>
              <a:rPr lang="de-DE" altLang="de-DE" sz="1995"/>
              <a:t> sind entscheidend (z.B. Gebietscharakter, Vorbelastung)</a:t>
            </a:r>
          </a:p>
          <a:p>
            <a:pPr lvl="1" eaLnBrk="1" hangingPunct="1">
              <a:buClr>
                <a:srgbClr val="235AA6"/>
              </a:buClr>
              <a:buFont typeface="Wingdings" panose="05000000000000000000" pitchFamily="2" charset="2"/>
              <a:buChar char="Ø"/>
            </a:pPr>
            <a:r>
              <a:rPr lang="de-DE" altLang="de-DE" sz="1995"/>
              <a:t>Zum Teil Regelungen in Verwaltungsvorschriften:</a:t>
            </a:r>
          </a:p>
          <a:p>
            <a:pPr lvl="2" eaLnBrk="1" hangingPunct="1">
              <a:buClr>
                <a:srgbClr val="235AA6"/>
              </a:buClr>
              <a:buFont typeface="Wingdings" panose="05000000000000000000" pitchFamily="2" charset="2"/>
              <a:buChar char="Ø"/>
            </a:pPr>
            <a:r>
              <a:rPr lang="de-DE" altLang="de-DE" sz="1995" b="1"/>
              <a:t>TA-Luft</a:t>
            </a:r>
            <a:r>
              <a:rPr lang="de-DE" altLang="de-DE" sz="1995"/>
              <a:t> (Technische Anleitung zur Reinhaltung der Luft): Überschreiten der dort genannten Immissionswerte ist erheblich</a:t>
            </a:r>
          </a:p>
          <a:p>
            <a:pPr lvl="2" eaLnBrk="1" hangingPunct="1">
              <a:buClr>
                <a:srgbClr val="235AA6"/>
              </a:buClr>
              <a:buFont typeface="Wingdings" panose="05000000000000000000" pitchFamily="2" charset="2"/>
              <a:buChar char="Ø"/>
            </a:pPr>
            <a:r>
              <a:rPr lang="de-DE" altLang="de-DE" sz="1995" b="1"/>
              <a:t>TA-Lärm</a:t>
            </a:r>
            <a:r>
              <a:rPr lang="de-DE" altLang="de-DE" sz="1995"/>
              <a:t> (Technische Anleitung zum Schutz gegen Lärm): Erheblichkeit ergibt sich aus den Grenzwerten</a:t>
            </a:r>
          </a:p>
        </p:txBody>
      </p:sp>
    </p:spTree>
    <p:extLst>
      <p:ext uri="{BB962C8B-B14F-4D97-AF65-F5344CB8AC3E}">
        <p14:creationId xmlns:p14="http://schemas.microsoft.com/office/powerpoint/2010/main" val="2782207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el 1"/>
          <p:cNvSpPr>
            <a:spLocks noGrp="1"/>
          </p:cNvSpPr>
          <p:nvPr>
            <p:ph type="title"/>
          </p:nvPr>
        </p:nvSpPr>
        <p:spPr/>
        <p:txBody>
          <a:bodyPr/>
          <a:lstStyle/>
          <a:p>
            <a:pPr eaLnBrk="1" hangingPunct="1">
              <a:buFont typeface="Wingdings 3" panose="05040102010807070707" pitchFamily="18" charset="2"/>
              <a:buNone/>
            </a:pPr>
            <a:r>
              <a:rPr lang="de-DE" altLang="de-DE" smtClean="0"/>
              <a:t>Grundpflichten gem. § 5 BImSchG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u="sng"/>
              <a:t>Vorsorgepflicht</a:t>
            </a:r>
            <a:r>
              <a:rPr lang="de-DE" altLang="de-DE" sz="2177"/>
              <a:t> gem. § 5 Abs.1 Nr.2 BImSchG</a:t>
            </a:r>
          </a:p>
          <a:p>
            <a:pPr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Vorbeugende Maßnahmen bzgl. der Entstehung von Immissionen bzw. Emissionsreduzierung</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Stand der Technik: § 3 Abs.6 BImSchG</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Begrenzung der Verpflichtung durch den Grundsatz der Verhältnismäßigkeit</a:t>
            </a:r>
          </a:p>
          <a:p>
            <a:pPr eaLnBrk="1" hangingPunct="1">
              <a:buClr>
                <a:srgbClr val="235AA6"/>
              </a:buClr>
              <a:buFont typeface="Wingdings" panose="05000000000000000000" pitchFamily="2" charset="2"/>
              <a:buChar char="Ø"/>
            </a:pPr>
            <a:endParaRPr lang="de-DE" altLang="de-DE" sz="2177"/>
          </a:p>
        </p:txBody>
      </p:sp>
    </p:spTree>
    <p:extLst>
      <p:ext uri="{BB962C8B-B14F-4D97-AF65-F5344CB8AC3E}">
        <p14:creationId xmlns:p14="http://schemas.microsoft.com/office/powerpoint/2010/main" val="1112202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el 1"/>
          <p:cNvSpPr>
            <a:spLocks noGrp="1"/>
          </p:cNvSpPr>
          <p:nvPr>
            <p:ph type="title"/>
          </p:nvPr>
        </p:nvSpPr>
        <p:spPr/>
        <p:txBody>
          <a:bodyPr/>
          <a:lstStyle/>
          <a:p>
            <a:pPr eaLnBrk="1" hangingPunct="1">
              <a:buFont typeface="Wingdings 3" panose="05040102010807070707" pitchFamily="18" charset="2"/>
              <a:buNone/>
            </a:pPr>
            <a:r>
              <a:rPr lang="de-DE" altLang="de-DE" smtClean="0"/>
              <a:t>Grundpflichten gem. § 5 BImSchG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Pflicht zur </a:t>
            </a:r>
            <a:r>
              <a:rPr lang="de-DE" altLang="de-DE" sz="2177" u="sng"/>
              <a:t>Abfallvermeidung</a:t>
            </a:r>
            <a:r>
              <a:rPr lang="de-DE" altLang="de-DE" sz="2177"/>
              <a:t>, </a:t>
            </a:r>
            <a:r>
              <a:rPr lang="de-DE" altLang="de-DE" sz="2177" u="sng"/>
              <a:t>Abfallverwertung</a:t>
            </a:r>
            <a:r>
              <a:rPr lang="de-DE" altLang="de-DE" sz="2177"/>
              <a:t> und </a:t>
            </a:r>
            <a:r>
              <a:rPr lang="de-DE" altLang="de-DE" sz="2177" u="sng"/>
              <a:t>Abfallbeseitigung</a:t>
            </a:r>
            <a:r>
              <a:rPr lang="de-DE" altLang="de-DE" sz="2177"/>
              <a:t>, § 5 Abs.1 Nr.3 BImSchG</a:t>
            </a:r>
          </a:p>
          <a:p>
            <a:pPr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solidFill>
                  <a:srgbClr val="235AA6"/>
                </a:solidFill>
              </a:rPr>
              <a:t>Stufenfolge</a:t>
            </a:r>
            <a:r>
              <a:rPr lang="de-DE" altLang="de-DE" sz="2177"/>
              <a:t> festgelegt</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b="1"/>
              <a:t>Abfall</a:t>
            </a:r>
            <a:r>
              <a:rPr lang="de-DE" altLang="de-DE" sz="2177"/>
              <a:t>: § 3 Abs.1 S.1 KrWG (ohne dortige Ausnahmen)</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b="1"/>
              <a:t>Abfallvermeidung</a:t>
            </a:r>
            <a:r>
              <a:rPr lang="de-DE" altLang="de-DE" sz="2177"/>
              <a:t>: § 3 Abs.20 KrWG</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b="1"/>
              <a:t>Abfallverwertung</a:t>
            </a:r>
            <a:r>
              <a:rPr lang="de-DE" altLang="de-DE" sz="2177"/>
              <a:t>: § 3 Abs.23 KrWG</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b="1"/>
              <a:t>Abfallbeseitigung</a:t>
            </a:r>
            <a:r>
              <a:rPr lang="de-DE" altLang="de-DE" sz="2177"/>
              <a:t>: § 3 Abs.26 und Anlage zum KrWG (wenn Verwertung technisch nicht möglich oder unzumutbar)</a:t>
            </a:r>
          </a:p>
        </p:txBody>
      </p:sp>
    </p:spTree>
    <p:extLst>
      <p:ext uri="{BB962C8B-B14F-4D97-AF65-F5344CB8AC3E}">
        <p14:creationId xmlns:p14="http://schemas.microsoft.com/office/powerpoint/2010/main" val="40012559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el 1"/>
          <p:cNvSpPr>
            <a:spLocks noGrp="1"/>
          </p:cNvSpPr>
          <p:nvPr>
            <p:ph type="title"/>
          </p:nvPr>
        </p:nvSpPr>
        <p:spPr/>
        <p:txBody>
          <a:bodyPr/>
          <a:lstStyle/>
          <a:p>
            <a:pPr eaLnBrk="1" hangingPunct="1">
              <a:buFont typeface="Wingdings 3" panose="05040102010807070707" pitchFamily="18" charset="2"/>
              <a:buNone/>
            </a:pPr>
            <a:r>
              <a:rPr lang="de-DE" altLang="de-DE" smtClean="0"/>
              <a:t>Rechtswirkungen der Genehmigung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Konzentrationswirkung, § 13 BImSchG</a:t>
            </a:r>
          </a:p>
          <a:p>
            <a:pPr lvl="1" eaLnBrk="1" hangingPunct="1">
              <a:buClr>
                <a:srgbClr val="235AA6"/>
              </a:buClr>
              <a:buFont typeface="Wingdings" panose="05000000000000000000" pitchFamily="2" charset="2"/>
              <a:buChar char="Ø"/>
            </a:pPr>
            <a:r>
              <a:rPr lang="de-DE" altLang="de-DE" sz="2177"/>
              <a:t>Immissionsschutzrechtliche Genehmigung schließt andere anlagenbezogene behördliche Entscheidungen mit ein</a:t>
            </a:r>
          </a:p>
          <a:p>
            <a:pPr lvl="1" eaLnBrk="1" hangingPunct="1">
              <a:buClr>
                <a:srgbClr val="235AA6"/>
              </a:buClr>
              <a:buFont typeface="Wingdings" panose="05000000000000000000" pitchFamily="2" charset="2"/>
              <a:buChar char="Ø"/>
            </a:pPr>
            <a:r>
              <a:rPr lang="de-DE" altLang="de-DE" sz="2177"/>
              <a:t>Ausnahme: Planfeststellungen, wasserrechtliche Erlaubnis und Bewilligung</a:t>
            </a:r>
          </a:p>
          <a:p>
            <a:pPr lvl="1"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Privatrechtsgestaltende Wirkung, § 14 BImSchG</a:t>
            </a:r>
          </a:p>
          <a:p>
            <a:pPr lvl="1" eaLnBrk="1" hangingPunct="1">
              <a:buClr>
                <a:srgbClr val="235AA6"/>
              </a:buClr>
              <a:buFont typeface="Wingdings" panose="05000000000000000000" pitchFamily="2" charset="2"/>
              <a:buChar char="Ø"/>
            </a:pPr>
            <a:r>
              <a:rPr lang="de-DE" altLang="de-DE" sz="2177"/>
              <a:t>Gegen eine unanfechtbare Genehmigung können privatrechtliche Abwehransprüche auf Einstellung des Betriebs einer Anlage grds. nicht mehr geltend gemacht werden; nur Schutzvorkehrungen oder Schadensersatz</a:t>
            </a:r>
          </a:p>
          <a:p>
            <a:pPr lvl="1"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Erlöschen der Genehmigung, § 18 BImSchG</a:t>
            </a:r>
          </a:p>
        </p:txBody>
      </p:sp>
    </p:spTree>
    <p:extLst>
      <p:ext uri="{BB962C8B-B14F-4D97-AF65-F5344CB8AC3E}">
        <p14:creationId xmlns:p14="http://schemas.microsoft.com/office/powerpoint/2010/main" val="3370595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4294967295"/>
          </p:nvPr>
        </p:nvSpPr>
        <p:spPr>
          <a:xfrm>
            <a:off x="760549" y="563231"/>
            <a:ext cx="6054725" cy="4144962"/>
          </a:xfrm>
        </p:spPr>
        <p:txBody>
          <a:bodyPr>
            <a:normAutofit/>
          </a:bodyPr>
          <a:lstStyle/>
          <a:p>
            <a:pPr marL="0" indent="0">
              <a:buNone/>
            </a:pPr>
            <a:r>
              <a:rPr lang="de-DE" sz="2800" b="1" dirty="0" smtClean="0">
                <a:solidFill>
                  <a:srgbClr val="0070C0"/>
                </a:solidFill>
              </a:rPr>
              <a:t>Natürliche Umwelt</a:t>
            </a:r>
          </a:p>
          <a:p>
            <a:pPr marL="457200" indent="-457200">
              <a:buClr>
                <a:srgbClr val="0070C0"/>
              </a:buClr>
              <a:buFont typeface="Wingdings" panose="05000000000000000000" pitchFamily="2" charset="2"/>
              <a:buChar char="Ø"/>
            </a:pPr>
            <a:endParaRPr lang="de-DE" sz="2800" b="0" dirty="0"/>
          </a:p>
          <a:p>
            <a:pPr marL="457200" indent="-457200">
              <a:buClr>
                <a:srgbClr val="0070C0"/>
              </a:buClr>
              <a:buFont typeface="Wingdings" panose="05000000000000000000" pitchFamily="2" charset="2"/>
              <a:buChar char="Ø"/>
            </a:pPr>
            <a:r>
              <a:rPr lang="de-DE" sz="2800" b="0" dirty="0" smtClean="0"/>
              <a:t>Umweltmedien: Boden, Luft, Wasser</a:t>
            </a:r>
          </a:p>
          <a:p>
            <a:pPr marL="457200" indent="-457200">
              <a:buClr>
                <a:srgbClr val="0070C0"/>
              </a:buClr>
              <a:buFont typeface="Wingdings" panose="05000000000000000000" pitchFamily="2" charset="2"/>
              <a:buChar char="Ø"/>
            </a:pPr>
            <a:r>
              <a:rPr lang="de-DE" sz="2800" b="0" dirty="0" smtClean="0"/>
              <a:t>Pflanzen, Tiere und sonstige Organismen</a:t>
            </a:r>
          </a:p>
          <a:p>
            <a:pPr marL="457200" indent="-457200">
              <a:buClr>
                <a:srgbClr val="0070C0"/>
              </a:buClr>
              <a:buFont typeface="Wingdings" panose="05000000000000000000" pitchFamily="2" charset="2"/>
              <a:buChar char="Ø"/>
            </a:pPr>
            <a:r>
              <a:rPr lang="de-DE" sz="2800" b="0" dirty="0" smtClean="0"/>
              <a:t>Bodenschätze</a:t>
            </a:r>
          </a:p>
          <a:p>
            <a:pPr marL="457200" indent="-457200">
              <a:buClr>
                <a:srgbClr val="0070C0"/>
              </a:buClr>
              <a:buFont typeface="Wingdings" panose="05000000000000000000" pitchFamily="2" charset="2"/>
              <a:buChar char="Ø"/>
            </a:pPr>
            <a:r>
              <a:rPr lang="de-DE" sz="2800" b="0" dirty="0" smtClean="0"/>
              <a:t>Klima</a:t>
            </a:r>
          </a:p>
          <a:p>
            <a:pPr>
              <a:buFont typeface="Wingdings" panose="05000000000000000000" pitchFamily="2" charset="2"/>
              <a:buChar char="Ø"/>
            </a:pPr>
            <a:endParaRPr lang="de-DE" sz="2800" dirty="0"/>
          </a:p>
          <a:p>
            <a:pPr marL="0" indent="0">
              <a:buNone/>
            </a:pPr>
            <a:endParaRPr lang="de-DE" sz="2800" dirty="0"/>
          </a:p>
        </p:txBody>
      </p:sp>
      <p:graphicFrame>
        <p:nvGraphicFramePr>
          <p:cNvPr id="2" name="Diagramm 1"/>
          <p:cNvGraphicFramePr/>
          <p:nvPr>
            <p:extLst>
              <p:ext uri="{D42A27DB-BD31-4B8C-83A1-F6EECF244321}">
                <p14:modId xmlns:p14="http://schemas.microsoft.com/office/powerpoint/2010/main" val="155629027"/>
              </p:ext>
            </p:extLst>
          </p:nvPr>
        </p:nvGraphicFramePr>
        <p:xfrm>
          <a:off x="760549" y="4708193"/>
          <a:ext cx="8128000" cy="10917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258436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Übungsfälle „Hennenstall“/Go-Kart-Bahn</a:t>
            </a:r>
          </a:p>
        </p:txBody>
      </p:sp>
      <p:sp>
        <p:nvSpPr>
          <p:cNvPr id="3" name="Inhaltsplatzhalter 2"/>
          <p:cNvSpPr>
            <a:spLocks noGrp="1"/>
          </p:cNvSpPr>
          <p:nvPr>
            <p:ph idx="1"/>
          </p:nvPr>
        </p:nvSpPr>
        <p:spPr>
          <a:xfrm>
            <a:off x="638355" y="1224951"/>
            <a:ext cx="9916680" cy="4873925"/>
          </a:xfrm>
        </p:spPr>
        <p:txBody>
          <a:bodyPr/>
          <a:lstStyle/>
          <a:p>
            <a:pPr eaLnBrk="1" hangingPunct="1">
              <a:buClr>
                <a:srgbClr val="235AA6"/>
              </a:buClr>
              <a:buFont typeface="Wingdings" panose="05000000000000000000" pitchFamily="2" charset="2"/>
              <a:buChar char="Ø"/>
            </a:pPr>
            <a:r>
              <a:rPr lang="de-DE" altLang="de-DE" sz="1800" b="0" dirty="0" smtClean="0"/>
              <a:t>A besitzt einen Bauernhof im Bayerischen Wald. Er möchte sein Unternehmen umstrukturieren und beantragt beim Landratsamt die Genehmigung zur Errichtung einer Anlage zur Haltung von 39.000 Junghennen. Die Nachbarn erfahren von dem Vorhaben und beschweren sich beim Landratsamt. Die von der Anlage ausgehenden Gerüche seien nicht zumutbar. Mehrere Luxushotels befänden sich in der Nähe. Das Vorhaben schade dem Tourismus. Eine solche Anlage habe es vorher in der Gegend nie gegeben. Auch die Anlage des A dürfe daher nicht genehmigt werden. A legt ein privates Gutachten eines Ingenieurbüros vor, aus dem hervorgeht, dass das Vorhaben keine Immissionen hervorrufen wird, die geeignet sind, Gefahren für die Allgemeinheit oder die Nachbarschaft herbeizuführen. Das Landratsamt stellt fest, dass von der Anlage spürbare Geruchsbelastungen ausgehen werden und die Umgebung ein Erholungsgebiet darstellt.</a:t>
            </a:r>
          </a:p>
          <a:p>
            <a:pPr eaLnBrk="1" hangingPunct="1">
              <a:buClr>
                <a:srgbClr val="235AA6"/>
              </a:buClr>
              <a:buFont typeface="Wingdings" panose="05000000000000000000" pitchFamily="2" charset="2"/>
              <a:buChar char="Ø"/>
            </a:pPr>
            <a:r>
              <a:rPr lang="de-DE" altLang="de-DE" sz="1800" b="0" u="sng" dirty="0" smtClean="0"/>
              <a:t>Bitte prüfen Sie,</a:t>
            </a:r>
          </a:p>
          <a:p>
            <a:pPr lvl="1" eaLnBrk="1" hangingPunct="1">
              <a:buClr>
                <a:srgbClr val="235AA6"/>
              </a:buClr>
              <a:buFontTx/>
              <a:buChar char="-"/>
            </a:pPr>
            <a:r>
              <a:rPr lang="de-DE" altLang="de-DE" dirty="0" smtClean="0"/>
              <a:t>ob es sich bei dem Vorhaben um eine immissionsschutzrechtlich </a:t>
            </a:r>
            <a:r>
              <a:rPr lang="de-DE" altLang="de-DE" b="1" dirty="0" smtClean="0"/>
              <a:t>genehmigungsbedürftige Anlage</a:t>
            </a:r>
            <a:r>
              <a:rPr lang="de-DE" altLang="de-DE" dirty="0" smtClean="0"/>
              <a:t> handelt,</a:t>
            </a:r>
          </a:p>
          <a:p>
            <a:pPr lvl="1" eaLnBrk="1" hangingPunct="1">
              <a:buClr>
                <a:srgbClr val="235AA6"/>
              </a:buClr>
              <a:buFontTx/>
              <a:buChar char="-"/>
            </a:pPr>
            <a:r>
              <a:rPr lang="de-DE" altLang="de-DE" dirty="0" smtClean="0"/>
              <a:t>ob gem. § 6 Abs.1 Nr.1 BImSchG die </a:t>
            </a:r>
            <a:r>
              <a:rPr lang="de-DE" altLang="de-DE" b="1" dirty="0" smtClean="0"/>
              <a:t>Betreiberpflichten</a:t>
            </a:r>
            <a:r>
              <a:rPr lang="de-DE" altLang="de-DE" dirty="0" smtClean="0"/>
              <a:t> nach § 5 Abs.1 Nr.1 BImSchG </a:t>
            </a:r>
            <a:r>
              <a:rPr lang="de-DE" altLang="de-DE" b="1" dirty="0" smtClean="0"/>
              <a:t>eingehalten</a:t>
            </a:r>
            <a:r>
              <a:rPr lang="de-DE" altLang="de-DE" dirty="0" smtClean="0"/>
              <a:t> werden.</a:t>
            </a:r>
          </a:p>
          <a:p>
            <a:pPr eaLnBrk="1" hangingPunct="1">
              <a:buClr>
                <a:srgbClr val="235AA6"/>
              </a:buClr>
              <a:buFont typeface="Wingdings" panose="05000000000000000000" pitchFamily="2" charset="2"/>
              <a:buChar char="Ø"/>
            </a:pPr>
            <a:endParaRPr lang="de-DE" altLang="de-DE" sz="1400" b="0" dirty="0"/>
          </a:p>
        </p:txBody>
      </p:sp>
    </p:spTree>
    <p:extLst>
      <p:ext uri="{BB962C8B-B14F-4D97-AF65-F5344CB8AC3E}">
        <p14:creationId xmlns:p14="http://schemas.microsoft.com/office/powerpoint/2010/main" val="133932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„Hennenstall“ - Lösung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Genehmigungsbedürftige Anlage</a:t>
            </a:r>
          </a:p>
          <a:p>
            <a:pPr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Anlage?</a:t>
            </a:r>
          </a:p>
          <a:p>
            <a:pPr lvl="2" eaLnBrk="1" hangingPunct="1">
              <a:buClr>
                <a:srgbClr val="235AA6"/>
              </a:buClr>
              <a:buFont typeface="Wingdings" panose="05000000000000000000" pitchFamily="2" charset="2"/>
              <a:buChar char="Ø"/>
            </a:pPr>
            <a:r>
              <a:rPr lang="de-DE" altLang="de-DE" sz="2177"/>
              <a:t>ortsfeste Einrichtung, § 3 Abs.5 Nr.1 BImSchG</a:t>
            </a:r>
          </a:p>
          <a:p>
            <a:pPr lvl="2" eaLnBrk="1" hangingPunct="1">
              <a:buClr>
                <a:srgbClr val="235AA6"/>
              </a:buClr>
              <a:buFont typeface="Wingdings" panose="05000000000000000000" pitchFamily="2" charset="2"/>
              <a:buChar char="Ø"/>
            </a:pPr>
            <a:r>
              <a:rPr lang="de-DE" altLang="de-DE" sz="2177"/>
              <a:t>Anlage (+)</a:t>
            </a:r>
          </a:p>
          <a:p>
            <a:pPr lvl="2"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Genehmigungsbedürftigkeit?</a:t>
            </a:r>
          </a:p>
          <a:p>
            <a:pPr lvl="2" eaLnBrk="1" hangingPunct="1">
              <a:buClr>
                <a:srgbClr val="235AA6"/>
              </a:buClr>
              <a:buFont typeface="Wingdings" panose="05000000000000000000" pitchFamily="2" charset="2"/>
              <a:buChar char="Ø"/>
            </a:pPr>
            <a:r>
              <a:rPr lang="de-DE" altLang="de-DE" sz="2177"/>
              <a:t>§ 4 Abs.1 S.3 BImSchG i.V.m. der 4.BImSchV</a:t>
            </a:r>
          </a:p>
          <a:p>
            <a:pPr lvl="2" eaLnBrk="1" hangingPunct="1">
              <a:buClr>
                <a:srgbClr val="235AA6"/>
              </a:buClr>
              <a:buFont typeface="Wingdings" panose="05000000000000000000" pitchFamily="2" charset="2"/>
              <a:buChar char="Ø"/>
            </a:pPr>
            <a:r>
              <a:rPr lang="de-DE" altLang="de-DE" sz="2177"/>
              <a:t>Nr.7.1.2.2. der 4.BImSchV</a:t>
            </a:r>
          </a:p>
          <a:p>
            <a:pPr lvl="2" eaLnBrk="1" hangingPunct="1">
              <a:buClr>
                <a:srgbClr val="235AA6"/>
              </a:buClr>
              <a:buFont typeface="Wingdings" panose="05000000000000000000" pitchFamily="2" charset="2"/>
              <a:buChar char="Ø"/>
            </a:pPr>
            <a:r>
              <a:rPr lang="de-DE" altLang="de-DE" sz="2177"/>
              <a:t>Genehmigungsbedürftigkeit (+)</a:t>
            </a:r>
          </a:p>
        </p:txBody>
      </p:sp>
    </p:spTree>
    <p:extLst>
      <p:ext uri="{BB962C8B-B14F-4D97-AF65-F5344CB8AC3E}">
        <p14:creationId xmlns:p14="http://schemas.microsoft.com/office/powerpoint/2010/main" val="3763201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„Hennenstall“ - Lösung</a:t>
            </a:r>
          </a:p>
        </p:txBody>
      </p:sp>
      <p:sp>
        <p:nvSpPr>
          <p:cNvPr id="3" name="Inhaltsplatzhalter 2"/>
          <p:cNvSpPr>
            <a:spLocks noGrp="1"/>
          </p:cNvSpPr>
          <p:nvPr>
            <p:ph idx="1"/>
          </p:nvPr>
        </p:nvSpPr>
        <p:spPr>
          <a:xfrm>
            <a:off x="2001070" y="1510402"/>
            <a:ext cx="8685168" cy="3632738"/>
          </a:xfrm>
        </p:spPr>
        <p:txBody>
          <a:bodyPr/>
          <a:lstStyle/>
          <a:p>
            <a:pPr eaLnBrk="1" hangingPunct="1">
              <a:buClr>
                <a:srgbClr val="235AA6"/>
              </a:buClr>
              <a:buFont typeface="Wingdings" panose="05000000000000000000" pitchFamily="2" charset="2"/>
              <a:buChar char="Ø"/>
            </a:pPr>
            <a:r>
              <a:rPr lang="de-DE" altLang="de-DE" sz="2177"/>
              <a:t>Einhaltung der Betreiberpflichten, § 5 Abs.1 S.1 Nr.1 BImSchG?</a:t>
            </a:r>
          </a:p>
          <a:p>
            <a:pPr lvl="1" eaLnBrk="1" hangingPunct="1">
              <a:buClr>
                <a:srgbClr val="235AA6"/>
              </a:buClr>
              <a:buFont typeface="Wingdings" panose="05000000000000000000" pitchFamily="2" charset="2"/>
              <a:buChar char="Ø"/>
            </a:pPr>
            <a:r>
              <a:rPr lang="de-DE" altLang="de-DE" sz="2177"/>
              <a:t>Hervorrufen schädlicher Umwelteinwirkungen?</a:t>
            </a:r>
          </a:p>
          <a:p>
            <a:pPr lvl="1" eaLnBrk="1" hangingPunct="1">
              <a:buClr>
                <a:srgbClr val="235AA6"/>
              </a:buClr>
              <a:buFont typeface="Wingdings" panose="05000000000000000000" pitchFamily="2" charset="2"/>
              <a:buChar char="Ø"/>
            </a:pPr>
            <a:r>
              <a:rPr lang="de-DE" altLang="de-DE" sz="2177"/>
              <a:t>§ 3 Abs.1,2 BImSchG</a:t>
            </a:r>
          </a:p>
          <a:p>
            <a:pPr lvl="1" eaLnBrk="1" hangingPunct="1">
              <a:buClr>
                <a:srgbClr val="235AA6"/>
              </a:buClr>
              <a:buFont typeface="Wingdings" panose="05000000000000000000" pitchFamily="2" charset="2"/>
              <a:buChar char="Ø"/>
            </a:pPr>
            <a:r>
              <a:rPr lang="de-DE" altLang="de-DE" sz="2177"/>
              <a:t>Erhebliche Belästigungen?</a:t>
            </a:r>
          </a:p>
          <a:p>
            <a:pPr lvl="2" eaLnBrk="1" hangingPunct="1">
              <a:buClr>
                <a:srgbClr val="235AA6"/>
              </a:buClr>
              <a:buFont typeface="Wingdings" panose="05000000000000000000" pitchFamily="2" charset="2"/>
              <a:buChar char="Ø"/>
            </a:pPr>
            <a:r>
              <a:rPr lang="de-DE" altLang="de-DE" sz="2177"/>
              <a:t>Belästigungen: Einwirkungen auf das körperliche und seelische Wohlbefinden des Menschen, die keine Gefahr für die Gesundheit darstellen</a:t>
            </a:r>
          </a:p>
          <a:p>
            <a:pPr lvl="2" eaLnBrk="1" hangingPunct="1">
              <a:buClr>
                <a:srgbClr val="235AA6"/>
              </a:buClr>
              <a:buFont typeface="Wingdings" panose="05000000000000000000" pitchFamily="2" charset="2"/>
              <a:buChar char="Ø"/>
            </a:pPr>
            <a:r>
              <a:rPr lang="de-DE" altLang="de-DE" sz="2177"/>
              <a:t>Geruchsstoffe gem. § 3 Abs.4 BImSchG: Luftverunreinigung</a:t>
            </a:r>
          </a:p>
          <a:p>
            <a:pPr lvl="2" eaLnBrk="1" hangingPunct="1">
              <a:buClr>
                <a:srgbClr val="235AA6"/>
              </a:buClr>
              <a:buFont typeface="Wingdings" panose="05000000000000000000" pitchFamily="2" charset="2"/>
              <a:buChar char="Ø"/>
            </a:pPr>
            <a:r>
              <a:rPr lang="de-DE" altLang="de-DE" sz="2177"/>
              <a:t>Immissionen gem. § 3 Abs.2 BImSchG</a:t>
            </a:r>
          </a:p>
          <a:p>
            <a:pPr lvl="2" eaLnBrk="1" hangingPunct="1">
              <a:buClr>
                <a:srgbClr val="235AA6"/>
              </a:buClr>
              <a:buFont typeface="Wingdings" panose="05000000000000000000" pitchFamily="2" charset="2"/>
              <a:buChar char="Ø"/>
            </a:pPr>
            <a:r>
              <a:rPr lang="de-DE" altLang="de-DE" sz="2177"/>
              <a:t>Keine Gefahr, aber Belästigung</a:t>
            </a:r>
          </a:p>
          <a:p>
            <a:pPr lvl="2" eaLnBrk="1" hangingPunct="1">
              <a:buClr>
                <a:srgbClr val="235AA6"/>
              </a:buClr>
              <a:buFont typeface="Wingdings" panose="05000000000000000000" pitchFamily="2" charset="2"/>
              <a:buChar char="Ø"/>
            </a:pPr>
            <a:r>
              <a:rPr lang="de-DE" altLang="de-DE" sz="2177"/>
              <a:t>Erheblich(+): Zumutbarkeitsgrenze überschritten (Tourismus, Erholungsgebiet, langfristige Beeinträchtigung)</a:t>
            </a:r>
          </a:p>
          <a:p>
            <a:pPr lvl="1" eaLnBrk="1" hangingPunct="1">
              <a:buClr>
                <a:srgbClr val="235AA6"/>
              </a:buClr>
              <a:buFont typeface="Wingdings" panose="05000000000000000000" pitchFamily="2" charset="2"/>
              <a:buChar char="Ø"/>
            </a:pPr>
            <a:r>
              <a:rPr lang="de-DE" altLang="de-DE" sz="2177"/>
              <a:t>Schädliche Umwelteinwirkungen (+)</a:t>
            </a:r>
          </a:p>
        </p:txBody>
      </p:sp>
    </p:spTree>
    <p:extLst>
      <p:ext uri="{BB962C8B-B14F-4D97-AF65-F5344CB8AC3E}">
        <p14:creationId xmlns:p14="http://schemas.microsoft.com/office/powerpoint/2010/main" val="27312456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el 1"/>
          <p:cNvSpPr>
            <a:spLocks noGrp="1"/>
          </p:cNvSpPr>
          <p:nvPr>
            <p:ph type="title"/>
          </p:nvPr>
        </p:nvSpPr>
        <p:spPr/>
        <p:txBody>
          <a:bodyPr/>
          <a:lstStyle/>
          <a:p>
            <a:pPr eaLnBrk="1" hangingPunct="1">
              <a:buFont typeface="Wingdings 3" panose="05040102010807070707" pitchFamily="18" charset="2"/>
              <a:buNone/>
            </a:pPr>
            <a:r>
              <a:rPr lang="de-DE" altLang="de-DE" dirty="0" smtClean="0"/>
              <a:t>Übungsfälle „</a:t>
            </a:r>
            <a:r>
              <a:rPr lang="de-DE" altLang="de-DE" dirty="0" err="1" smtClean="0"/>
              <a:t>Hennenstall</a:t>
            </a:r>
            <a:r>
              <a:rPr lang="de-DE" altLang="de-DE" dirty="0" smtClean="0"/>
              <a:t>“/Go-Kart-Bahn</a:t>
            </a:r>
          </a:p>
        </p:txBody>
      </p:sp>
      <p:sp>
        <p:nvSpPr>
          <p:cNvPr id="3" name="Inhaltsplatzhalter 2"/>
          <p:cNvSpPr>
            <a:spLocks noGrp="1"/>
          </p:cNvSpPr>
          <p:nvPr>
            <p:ph idx="1"/>
          </p:nvPr>
        </p:nvSpPr>
        <p:spPr>
          <a:xfrm>
            <a:off x="1803811" y="1510402"/>
            <a:ext cx="8630454" cy="3632738"/>
          </a:xfrm>
        </p:spPr>
        <p:txBody>
          <a:bodyPr/>
          <a:lstStyle/>
          <a:p>
            <a:pPr eaLnBrk="1" hangingPunct="1">
              <a:buClr>
                <a:srgbClr val="235AA6"/>
              </a:buClr>
              <a:buFont typeface="Wingdings" panose="05000000000000000000" pitchFamily="2" charset="2"/>
              <a:buChar char="Ø"/>
            </a:pPr>
            <a:endParaRPr lang="de-DE" altLang="de-DE" sz="1400" b="0" dirty="0"/>
          </a:p>
          <a:p>
            <a:pPr eaLnBrk="1" hangingPunct="1">
              <a:buClr>
                <a:srgbClr val="235AA6"/>
              </a:buClr>
              <a:buFont typeface="Wingdings" panose="05000000000000000000" pitchFamily="2" charset="2"/>
              <a:buChar char="Ø"/>
            </a:pPr>
            <a:endParaRPr lang="de-DE" altLang="de-DE" sz="1400" b="0" dirty="0"/>
          </a:p>
          <a:p>
            <a:pPr eaLnBrk="1" hangingPunct="1">
              <a:buClr>
                <a:srgbClr val="235AA6"/>
              </a:buClr>
              <a:buFont typeface="Wingdings" panose="05000000000000000000" pitchFamily="2" charset="2"/>
              <a:buChar char="Ø"/>
            </a:pPr>
            <a:r>
              <a:rPr lang="de-DE" altLang="de-DE" sz="2000" b="0" dirty="0"/>
              <a:t>U plant Betrieb einer Go-Kart-Bahn und möchte hierzu eine Freiluftanlage im Gewerbegebiet errichten. Einmal im Jahr soll eine Meisterschaft stattfinden. Ansonsten soll die Anlage im Sommer fürs Publikum geöffnet sein. Die Fahrzeuge sollen mit einem neuen verbrauchsarmen Motor ausgestatten werden, so dass die Grenzwerte der TA-Lärm deutlich unterschritten werden</a:t>
            </a:r>
          </a:p>
          <a:p>
            <a:pPr eaLnBrk="1" hangingPunct="1">
              <a:buClr>
                <a:srgbClr val="235AA6"/>
              </a:buClr>
              <a:buFont typeface="Wingdings" panose="05000000000000000000" pitchFamily="2" charset="2"/>
              <a:buChar char="Ø"/>
            </a:pPr>
            <a:r>
              <a:rPr lang="de-DE" altLang="de-DE" sz="2000" b="0" u="sng" dirty="0"/>
              <a:t>Fragen:</a:t>
            </a:r>
          </a:p>
          <a:p>
            <a:pPr lvl="1" eaLnBrk="1" hangingPunct="1">
              <a:buClr>
                <a:srgbClr val="235AA6"/>
              </a:buClr>
              <a:buFont typeface="Wingdings" panose="05000000000000000000" pitchFamily="2" charset="2"/>
              <a:buChar char="Ø"/>
            </a:pPr>
            <a:r>
              <a:rPr lang="de-DE" altLang="de-DE" sz="2000" dirty="0"/>
              <a:t>Handelt es sich um eine </a:t>
            </a:r>
            <a:r>
              <a:rPr lang="de-DE" altLang="de-DE" sz="2000" b="1" dirty="0"/>
              <a:t>genehmigungsbedürftige Anlage</a:t>
            </a:r>
            <a:r>
              <a:rPr lang="de-DE" altLang="de-DE" sz="2000" dirty="0"/>
              <a:t>?</a:t>
            </a:r>
          </a:p>
          <a:p>
            <a:pPr lvl="1" eaLnBrk="1" hangingPunct="1">
              <a:buClr>
                <a:srgbClr val="235AA6"/>
              </a:buClr>
              <a:buFont typeface="Wingdings" panose="05000000000000000000" pitchFamily="2" charset="2"/>
              <a:buChar char="Ø"/>
            </a:pPr>
            <a:r>
              <a:rPr lang="de-DE" altLang="de-DE" sz="2000" dirty="0"/>
              <a:t>Ist die Anlage geeignet, </a:t>
            </a:r>
            <a:r>
              <a:rPr lang="de-DE" altLang="de-DE" sz="2000" b="1" dirty="0"/>
              <a:t>schädliche Umwelteinwirkungen </a:t>
            </a:r>
            <a:r>
              <a:rPr lang="de-DE" altLang="de-DE" sz="2000" dirty="0"/>
              <a:t>hervorzurufen?</a:t>
            </a:r>
          </a:p>
          <a:p>
            <a:pPr eaLnBrk="1" hangingPunct="1">
              <a:buClr>
                <a:srgbClr val="235AA6"/>
              </a:buClr>
              <a:buFont typeface="Wingdings" panose="05000000000000000000" pitchFamily="2" charset="2"/>
              <a:buChar char="Ø"/>
            </a:pPr>
            <a:endParaRPr lang="de-DE" altLang="de-DE" sz="907" b="0" dirty="0"/>
          </a:p>
        </p:txBody>
      </p:sp>
    </p:spTree>
    <p:extLst>
      <p:ext uri="{BB962C8B-B14F-4D97-AF65-F5344CB8AC3E}">
        <p14:creationId xmlns:p14="http://schemas.microsoft.com/office/powerpoint/2010/main" val="14418722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„Go-Kart-Bahn“ - Lösung</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Hervorrufen schädlicher Umwelteinwirkungen, § 5 Abs.1 S.1 Nr.1 BImSchG</a:t>
            </a:r>
          </a:p>
          <a:p>
            <a:pPr lvl="1" eaLnBrk="1" hangingPunct="1">
              <a:buClr>
                <a:srgbClr val="235AA6"/>
              </a:buClr>
              <a:buFont typeface="Wingdings" panose="05000000000000000000" pitchFamily="2" charset="2"/>
              <a:buChar char="Ø"/>
            </a:pPr>
            <a:r>
              <a:rPr lang="de-DE" altLang="de-DE" sz="2177"/>
              <a:t>§ 3 Abs.1 BImSchG</a:t>
            </a:r>
          </a:p>
          <a:p>
            <a:pPr lvl="1" eaLnBrk="1" hangingPunct="1">
              <a:buClr>
                <a:srgbClr val="235AA6"/>
              </a:buClr>
              <a:buFont typeface="Wingdings" panose="05000000000000000000" pitchFamily="2" charset="2"/>
              <a:buChar char="Ø"/>
            </a:pPr>
            <a:r>
              <a:rPr lang="de-DE" altLang="de-DE" sz="2177"/>
              <a:t>Immissionen gem. § 3 Abs.2 BImSchG</a:t>
            </a:r>
          </a:p>
          <a:p>
            <a:pPr lvl="1" eaLnBrk="1" hangingPunct="1">
              <a:buClr>
                <a:srgbClr val="235AA6"/>
              </a:buClr>
              <a:buFont typeface="Wingdings" panose="05000000000000000000" pitchFamily="2" charset="2"/>
              <a:buChar char="Ø"/>
            </a:pPr>
            <a:r>
              <a:rPr lang="de-DE" altLang="de-DE" sz="2177"/>
              <a:t>Erhebliche Belästigungen für die Nachbarschaft?</a:t>
            </a:r>
          </a:p>
          <a:p>
            <a:pPr lvl="2" eaLnBrk="1" hangingPunct="1">
              <a:buClr>
                <a:srgbClr val="235AA6"/>
              </a:buClr>
              <a:buFont typeface="Wingdings" panose="05000000000000000000" pitchFamily="2" charset="2"/>
              <a:buChar char="Ø"/>
            </a:pPr>
            <a:r>
              <a:rPr lang="de-DE" altLang="de-DE" sz="2177"/>
              <a:t>Belästigung wohl (+)</a:t>
            </a:r>
          </a:p>
          <a:p>
            <a:pPr lvl="2" eaLnBrk="1" hangingPunct="1">
              <a:buClr>
                <a:srgbClr val="235AA6"/>
              </a:buClr>
              <a:buFont typeface="Wingdings" panose="05000000000000000000" pitchFamily="2" charset="2"/>
              <a:buChar char="Ø"/>
            </a:pPr>
            <a:r>
              <a:rPr lang="de-DE" altLang="de-DE" sz="2177"/>
              <a:t>Erheblichkeit ?</a:t>
            </a:r>
          </a:p>
          <a:p>
            <a:pPr lvl="3" eaLnBrk="1" hangingPunct="1">
              <a:buClr>
                <a:srgbClr val="235AA6"/>
              </a:buClr>
              <a:buFont typeface="Wingdings" panose="05000000000000000000" pitchFamily="2" charset="2"/>
              <a:buChar char="Ø"/>
            </a:pPr>
            <a:r>
              <a:rPr lang="de-DE" altLang="de-DE" sz="2177"/>
              <a:t>Erheblich ist, was nach Art, Intensität und Dauer das dem Duchschnittsmenschen zumutbare Maß überschreitet</a:t>
            </a:r>
          </a:p>
          <a:p>
            <a:pPr lvl="3" eaLnBrk="1" hangingPunct="1">
              <a:buClr>
                <a:srgbClr val="235AA6"/>
              </a:buClr>
              <a:buFont typeface="Wingdings" panose="05000000000000000000" pitchFamily="2" charset="2"/>
              <a:buChar char="Ø"/>
            </a:pPr>
            <a:r>
              <a:rPr lang="de-DE" altLang="de-DE" sz="2177"/>
              <a:t>TA-Lärm, Umstände des Einzelfalls</a:t>
            </a:r>
          </a:p>
          <a:p>
            <a:pPr lvl="3" eaLnBrk="1" hangingPunct="1">
              <a:buClr>
                <a:srgbClr val="235AA6"/>
              </a:buClr>
              <a:buFont typeface="Wingdings" panose="05000000000000000000" pitchFamily="2" charset="2"/>
              <a:buChar char="Ø"/>
            </a:pPr>
            <a:r>
              <a:rPr lang="de-DE" altLang="de-DE" sz="2177"/>
              <a:t>Erheblichkeit (-)</a:t>
            </a:r>
          </a:p>
        </p:txBody>
      </p:sp>
    </p:spTree>
    <p:extLst>
      <p:ext uri="{BB962C8B-B14F-4D97-AF65-F5344CB8AC3E}">
        <p14:creationId xmlns:p14="http://schemas.microsoft.com/office/powerpoint/2010/main" val="38435710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el 1"/>
          <p:cNvSpPr>
            <a:spLocks noGrp="1"/>
          </p:cNvSpPr>
          <p:nvPr>
            <p:ph type="title"/>
          </p:nvPr>
        </p:nvSpPr>
        <p:spPr>
          <a:xfrm>
            <a:off x="1963634" y="681050"/>
            <a:ext cx="6613226" cy="682488"/>
          </a:xfrm>
        </p:spPr>
        <p:txBody>
          <a:bodyPr/>
          <a:lstStyle/>
          <a:p>
            <a:pPr eaLnBrk="1" hangingPunct="1">
              <a:buFont typeface="Wingdings 3" panose="05040102010807070707" pitchFamily="18" charset="2"/>
              <a:buNone/>
            </a:pPr>
            <a:r>
              <a:rPr lang="de-DE" altLang="de-DE" smtClean="0"/>
              <a:t>Behördliche Entscheidungsmöglichkeiten im Genehmigungsverfahren</a:t>
            </a:r>
          </a:p>
        </p:txBody>
      </p:sp>
      <p:sp>
        <p:nvSpPr>
          <p:cNvPr id="3" name="Inhaltsplatzhalter 2"/>
          <p:cNvSpPr>
            <a:spLocks noGrp="1"/>
          </p:cNvSpPr>
          <p:nvPr>
            <p:ph idx="1"/>
          </p:nvPr>
        </p:nvSpPr>
        <p:spPr>
          <a:xfrm>
            <a:off x="2327916" y="1510402"/>
            <a:ext cx="7638398" cy="3632738"/>
          </a:xfrm>
        </p:spPr>
        <p:txBody>
          <a:bodyPr/>
          <a:lstStyle/>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Genehmigung, § 6 BImSchG</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Teilgenehmigung, § 8 BImSchG</a:t>
            </a:r>
          </a:p>
          <a:p>
            <a:pPr lvl="1" eaLnBrk="1" hangingPunct="1">
              <a:buClr>
                <a:srgbClr val="235AA6"/>
              </a:buClr>
              <a:buFont typeface="Wingdings" panose="05000000000000000000" pitchFamily="2" charset="2"/>
              <a:buChar char="Ø"/>
            </a:pPr>
            <a:r>
              <a:rPr lang="de-DE" altLang="de-DE" sz="2177"/>
              <a:t>§ 22 9.BImSchV</a:t>
            </a:r>
          </a:p>
          <a:p>
            <a:pPr lvl="1" eaLnBrk="1" hangingPunct="1">
              <a:buClr>
                <a:srgbClr val="235AA6"/>
              </a:buClr>
              <a:buFont typeface="Wingdings" panose="05000000000000000000" pitchFamily="2" charset="2"/>
              <a:buChar char="Ø"/>
            </a:pPr>
            <a:r>
              <a:rPr lang="de-DE" altLang="de-DE" sz="2177"/>
              <a:t>Genehmigung für die Errichtung einer Anlage/eines Anlagenteils oder für Errichtung und Betrieb eines Anlagenteils</a:t>
            </a:r>
          </a:p>
          <a:p>
            <a:pPr lvl="1" eaLnBrk="1" hangingPunct="1">
              <a:buClr>
                <a:srgbClr val="235AA6"/>
              </a:buClr>
              <a:buFont typeface="Wingdings" panose="05000000000000000000" pitchFamily="2" charset="2"/>
              <a:buChar char="Ø"/>
            </a:pPr>
            <a:r>
              <a:rPr lang="de-DE" altLang="de-DE" sz="2177"/>
              <a:t>Voraussetzung: § 8 Abs.1 BImSchG</a:t>
            </a:r>
          </a:p>
          <a:p>
            <a:pPr lvl="1" eaLnBrk="1" hangingPunct="1">
              <a:buClr>
                <a:srgbClr val="235AA6"/>
              </a:buClr>
              <a:buFont typeface="Wingdings" panose="05000000000000000000" pitchFamily="2" charset="2"/>
              <a:buChar char="Ø"/>
            </a:pPr>
            <a:r>
              <a:rPr lang="de-DE" altLang="de-DE" sz="2177"/>
              <a:t>Bindungswirkung der vorläufigen Gesamtbeurteilung, außer § 8 Abs.2 BImSchG</a:t>
            </a:r>
          </a:p>
          <a:p>
            <a:pPr lvl="1" eaLnBrk="1" hangingPunct="1">
              <a:buClr>
                <a:srgbClr val="235AA6"/>
              </a:buClr>
              <a:buFont typeface="Wingdings" panose="05000000000000000000" pitchFamily="2" charset="2"/>
              <a:buChar char="Ø"/>
            </a:pPr>
            <a:r>
              <a:rPr lang="de-DE" altLang="de-DE" sz="2177"/>
              <a:t>Bestandskraftpräklusion, § 11 BImSchG</a:t>
            </a:r>
          </a:p>
        </p:txBody>
      </p:sp>
    </p:spTree>
    <p:extLst>
      <p:ext uri="{BB962C8B-B14F-4D97-AF65-F5344CB8AC3E}">
        <p14:creationId xmlns:p14="http://schemas.microsoft.com/office/powerpoint/2010/main" val="103620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el 1"/>
          <p:cNvSpPr>
            <a:spLocks noGrp="1"/>
          </p:cNvSpPr>
          <p:nvPr>
            <p:ph type="title"/>
          </p:nvPr>
        </p:nvSpPr>
        <p:spPr>
          <a:xfrm>
            <a:off x="1963634" y="681050"/>
            <a:ext cx="6515316" cy="682488"/>
          </a:xfrm>
        </p:spPr>
        <p:txBody>
          <a:bodyPr/>
          <a:lstStyle/>
          <a:p>
            <a:pPr eaLnBrk="1" hangingPunct="1">
              <a:buFont typeface="Wingdings 3" panose="05040102010807070707" pitchFamily="18" charset="2"/>
              <a:buNone/>
            </a:pPr>
            <a:r>
              <a:rPr lang="de-DE" altLang="de-DE" smtClean="0"/>
              <a:t>Behördliche Entscheidungsmöglichkeiten im Genehmigungsverfahren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Vorbescheid, § 9 BImSchG</a:t>
            </a:r>
          </a:p>
          <a:p>
            <a:pPr lvl="1" eaLnBrk="1" hangingPunct="1">
              <a:buClr>
                <a:srgbClr val="235AA6"/>
              </a:buClr>
              <a:buFont typeface="Wingdings" panose="05000000000000000000" pitchFamily="2" charset="2"/>
              <a:buChar char="Ø"/>
            </a:pPr>
            <a:r>
              <a:rPr lang="de-DE" altLang="de-DE" sz="2177"/>
              <a:t>§ 23 9.BImSchV</a:t>
            </a:r>
          </a:p>
          <a:p>
            <a:pPr lvl="1" eaLnBrk="1" hangingPunct="1">
              <a:buClr>
                <a:srgbClr val="235AA6"/>
              </a:buClr>
              <a:buFont typeface="Wingdings" panose="05000000000000000000" pitchFamily="2" charset="2"/>
              <a:buChar char="Ø"/>
            </a:pPr>
            <a:r>
              <a:rPr lang="de-DE" altLang="de-DE" sz="2177"/>
              <a:t>Verbindliche Entscheidung über einzelne Genehmigungsvoraussetzungen oder den Standort der Anlage</a:t>
            </a:r>
          </a:p>
          <a:p>
            <a:pPr lvl="1" eaLnBrk="1" hangingPunct="1">
              <a:buClr>
                <a:srgbClr val="235AA6"/>
              </a:buClr>
              <a:buFont typeface="Wingdings" panose="05000000000000000000" pitchFamily="2" charset="2"/>
              <a:buChar char="Ø"/>
            </a:pPr>
            <a:r>
              <a:rPr lang="de-DE" altLang="de-DE" sz="2177"/>
              <a:t>Keine Genehmigung</a:t>
            </a:r>
          </a:p>
          <a:p>
            <a:pPr lvl="1" eaLnBrk="1" hangingPunct="1">
              <a:buClr>
                <a:srgbClr val="235AA6"/>
              </a:buClr>
              <a:buFont typeface="Wingdings" panose="05000000000000000000" pitchFamily="2" charset="2"/>
              <a:buChar char="Ø"/>
            </a:pPr>
            <a:r>
              <a:rPr lang="de-DE" altLang="de-DE" sz="2177"/>
              <a:t>Berechtigt weder zur Errichtung noch zum Betrieb</a:t>
            </a:r>
          </a:p>
          <a:p>
            <a:pPr lvl="1" eaLnBrk="1" hangingPunct="1">
              <a:buClr>
                <a:srgbClr val="235AA6"/>
              </a:buClr>
              <a:buFont typeface="Wingdings" panose="05000000000000000000" pitchFamily="2" charset="2"/>
              <a:buChar char="Ø"/>
            </a:pPr>
            <a:r>
              <a:rPr lang="de-DE" altLang="de-DE" sz="2177"/>
              <a:t>Bindungswirkung, außer § 9 Abs.2 BImSchG</a:t>
            </a:r>
          </a:p>
          <a:p>
            <a:pPr lvl="1" eaLnBrk="1" hangingPunct="1">
              <a:buClr>
                <a:srgbClr val="235AA6"/>
              </a:buClr>
              <a:buFont typeface="Wingdings" panose="05000000000000000000" pitchFamily="2" charset="2"/>
              <a:buChar char="Ø"/>
            </a:pPr>
            <a:r>
              <a:rPr lang="de-DE" altLang="de-DE" sz="2177"/>
              <a:t>Bestandskraftpräklusion, § 11 BImSchG</a:t>
            </a:r>
          </a:p>
        </p:txBody>
      </p:sp>
    </p:spTree>
    <p:extLst>
      <p:ext uri="{BB962C8B-B14F-4D97-AF65-F5344CB8AC3E}">
        <p14:creationId xmlns:p14="http://schemas.microsoft.com/office/powerpoint/2010/main" val="1467505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el 1"/>
          <p:cNvSpPr>
            <a:spLocks noGrp="1"/>
          </p:cNvSpPr>
          <p:nvPr>
            <p:ph type="title"/>
          </p:nvPr>
        </p:nvSpPr>
        <p:spPr/>
        <p:txBody>
          <a:bodyPr/>
          <a:lstStyle/>
          <a:p>
            <a:pPr eaLnBrk="1" hangingPunct="1">
              <a:buFont typeface="Wingdings 3" panose="05040102010807070707" pitchFamily="18" charset="2"/>
              <a:buNone/>
            </a:pPr>
            <a:r>
              <a:rPr lang="de-DE" altLang="de-DE" smtClean="0"/>
              <a:t>Nachträgliche Behördenentscheidungen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Nachträgliche Anordnungen, § 17 BImSchG</a:t>
            </a:r>
          </a:p>
          <a:p>
            <a:pPr lvl="1" eaLnBrk="1" hangingPunct="1">
              <a:buClr>
                <a:srgbClr val="235AA6"/>
              </a:buClr>
              <a:buFont typeface="Wingdings" panose="05000000000000000000" pitchFamily="2" charset="2"/>
              <a:buChar char="Ø"/>
            </a:pPr>
            <a:r>
              <a:rPr lang="de-DE" altLang="de-DE" sz="2177"/>
              <a:t>Behörde befürchtet, dass Nachbarschaft oder Allgemeinheit nicht ausreichend gegen schädliche Umwelteinwirkungen oder sonstige Gefahren geschützt ist</a:t>
            </a:r>
          </a:p>
          <a:p>
            <a:pPr lvl="1" eaLnBrk="1" hangingPunct="1">
              <a:buClr>
                <a:srgbClr val="235AA6"/>
              </a:buClr>
              <a:buFont typeface="Wingdings" panose="05000000000000000000" pitchFamily="2" charset="2"/>
              <a:buChar char="Ø"/>
            </a:pPr>
            <a:r>
              <a:rPr lang="de-DE" altLang="de-DE" sz="2177"/>
              <a:t>Vorsorge- und Schutzmaßnahmen können/sollen auch nach Erteilung der Genehmigung angeordnet werden</a:t>
            </a:r>
          </a:p>
          <a:p>
            <a:pPr lvl="1" eaLnBrk="1" hangingPunct="1">
              <a:buClr>
                <a:srgbClr val="235AA6"/>
              </a:buClr>
              <a:buFont typeface="Wingdings" panose="05000000000000000000" pitchFamily="2" charset="2"/>
              <a:buChar char="Ø"/>
            </a:pPr>
            <a:r>
              <a:rPr lang="de-DE" altLang="de-DE" sz="2177"/>
              <a:t>Ermessensvorschrift</a:t>
            </a:r>
          </a:p>
          <a:p>
            <a:pPr lvl="1" eaLnBrk="1" hangingPunct="1">
              <a:buClr>
                <a:srgbClr val="235AA6"/>
              </a:buClr>
              <a:buFont typeface="Wingdings" panose="05000000000000000000" pitchFamily="2" charset="2"/>
              <a:buChar char="Ø"/>
            </a:pPr>
            <a:r>
              <a:rPr lang="de-DE" altLang="de-DE" sz="2177"/>
              <a:t>Grundsatz der Verhältnismäßigkeit ist zu beachten, § 17 Abs.2 BImSchG</a:t>
            </a:r>
          </a:p>
        </p:txBody>
      </p:sp>
    </p:spTree>
    <p:extLst>
      <p:ext uri="{BB962C8B-B14F-4D97-AF65-F5344CB8AC3E}">
        <p14:creationId xmlns:p14="http://schemas.microsoft.com/office/powerpoint/2010/main" val="474225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el 1"/>
          <p:cNvSpPr>
            <a:spLocks noGrp="1"/>
          </p:cNvSpPr>
          <p:nvPr>
            <p:ph type="title"/>
          </p:nvPr>
        </p:nvSpPr>
        <p:spPr/>
        <p:txBody>
          <a:bodyPr/>
          <a:lstStyle/>
          <a:p>
            <a:pPr eaLnBrk="1" hangingPunct="1">
              <a:buFont typeface="Wingdings 3" panose="05040102010807070707" pitchFamily="18" charset="2"/>
              <a:buNone/>
            </a:pPr>
            <a:r>
              <a:rPr lang="de-DE" altLang="de-DE" smtClean="0"/>
              <a:t>Nachträgliche Behördenentscheidungen</a:t>
            </a:r>
          </a:p>
        </p:txBody>
      </p:sp>
      <p:sp>
        <p:nvSpPr>
          <p:cNvPr id="3" name="Inhaltsplatzhalter 2"/>
          <p:cNvSpPr>
            <a:spLocks noGrp="1"/>
          </p:cNvSpPr>
          <p:nvPr>
            <p:ph idx="1"/>
          </p:nvPr>
        </p:nvSpPr>
        <p:spPr/>
        <p:txBody>
          <a:bodyPr/>
          <a:lstStyle/>
          <a:p>
            <a:pPr marL="414680" indent="-414680" eaLnBrk="1" hangingPunct="1">
              <a:buClr>
                <a:srgbClr val="235AA6"/>
              </a:buClr>
              <a:buFont typeface="Wingdings" panose="05000000000000000000" pitchFamily="2" charset="2"/>
              <a:buChar char="Ø"/>
            </a:pPr>
            <a:r>
              <a:rPr lang="de-DE" altLang="de-DE" sz="2177"/>
              <a:t>Untersagung, Stilllegung, Beseitigung, § 20 BImSchG</a:t>
            </a:r>
          </a:p>
          <a:p>
            <a:pPr marL="777526" lvl="1" indent="-414680" eaLnBrk="1" hangingPunct="1">
              <a:buClr>
                <a:srgbClr val="235AA6"/>
              </a:buClr>
              <a:buFont typeface="Wingdings" panose="05000000000000000000" pitchFamily="2" charset="2"/>
              <a:buChar char="Ø"/>
            </a:pPr>
            <a:r>
              <a:rPr lang="de-DE" altLang="de-DE" sz="1995"/>
              <a:t>Untersagung des Betriebs ganz oder teilweise (temporär) bei Nichteinhaltung von Auflagen, nachträglichen Anordnungen, Pflichten aus einer Rechtsverordnung oder Unzuverlässigkeit, § 20 Abs.1, 3 BImSchG</a:t>
            </a:r>
          </a:p>
          <a:p>
            <a:pPr marL="777526" lvl="1" indent="-414680" eaLnBrk="1" hangingPunct="1">
              <a:buClr>
                <a:srgbClr val="235AA6"/>
              </a:buClr>
              <a:buFont typeface="Wingdings" panose="05000000000000000000" pitchFamily="2" charset="2"/>
              <a:buChar char="Ø"/>
            </a:pPr>
            <a:r>
              <a:rPr lang="de-DE" altLang="de-DE" sz="1995"/>
              <a:t>Stilllegung (dauerhafte Betriebseinstellung) und Beseitigung (Rückbau der Anlage), wenn eine genehmigungsbedürftige Anlage ohne Genehmigung errichtet, betrieben oder wesentlich verändert wird, § 20 Abs.2 BImSchG</a:t>
            </a:r>
          </a:p>
          <a:p>
            <a:pPr marL="777526" lvl="1" indent="-414680" eaLnBrk="1" hangingPunct="1">
              <a:buClr>
                <a:srgbClr val="235AA6"/>
              </a:buClr>
              <a:buFont typeface="Wingdings" panose="05000000000000000000" pitchFamily="2" charset="2"/>
              <a:buChar char="Ø"/>
            </a:pPr>
            <a:endParaRPr lang="de-DE" altLang="de-DE" sz="1995"/>
          </a:p>
          <a:p>
            <a:pPr marL="414680" indent="-414680" eaLnBrk="1" hangingPunct="1">
              <a:buClr>
                <a:srgbClr val="235AA6"/>
              </a:buClr>
              <a:buFont typeface="Wingdings" panose="05000000000000000000" pitchFamily="2" charset="2"/>
              <a:buChar char="Ø"/>
            </a:pPr>
            <a:r>
              <a:rPr lang="de-DE" altLang="de-DE" sz="2177"/>
              <a:t>Widerruf der Genehmigung, § 21 BImSchG</a:t>
            </a:r>
          </a:p>
          <a:p>
            <a:pPr marL="777526" lvl="1" indent="-414680" eaLnBrk="1" hangingPunct="1">
              <a:buClr>
                <a:srgbClr val="235AA6"/>
              </a:buClr>
              <a:buFont typeface="Wingdings" panose="05000000000000000000" pitchFamily="2" charset="2"/>
              <a:buChar char="Ø"/>
            </a:pPr>
            <a:r>
              <a:rPr lang="de-DE" altLang="de-DE" sz="1995"/>
              <a:t>Abschließende Spezialvorschrift</a:t>
            </a:r>
          </a:p>
          <a:p>
            <a:pPr marL="777526" lvl="1" indent="-414680" eaLnBrk="1" hangingPunct="1">
              <a:buClr>
                <a:srgbClr val="235AA6"/>
              </a:buClr>
              <a:buFont typeface="Wingdings" panose="05000000000000000000" pitchFamily="2" charset="2"/>
              <a:buChar char="Ø"/>
            </a:pPr>
            <a:r>
              <a:rPr lang="de-DE" altLang="de-DE" sz="1995"/>
              <a:t>Widerrufsgründe abschließend in § 21 BImSchG aufgeführt</a:t>
            </a:r>
          </a:p>
          <a:p>
            <a:pPr marL="777526" lvl="1" indent="-414680" eaLnBrk="1" hangingPunct="1">
              <a:buClr>
                <a:srgbClr val="235AA6"/>
              </a:buClr>
              <a:buFont typeface="Wingdings" panose="05000000000000000000" pitchFamily="2" charset="2"/>
              <a:buChar char="Ø"/>
            </a:pPr>
            <a:r>
              <a:rPr lang="de-DE" altLang="de-DE" sz="1995"/>
              <a:t>Entschädigungsmöglichkeit für Betreiber</a:t>
            </a:r>
          </a:p>
          <a:p>
            <a:pPr marL="414680" indent="-414680" eaLnBrk="1" hangingPunct="1">
              <a:buClr>
                <a:srgbClr val="235AA6"/>
              </a:buClr>
              <a:buFont typeface="Wingdings" panose="05000000000000000000" pitchFamily="2" charset="2"/>
              <a:buChar char="Ø"/>
            </a:pPr>
            <a:endParaRPr lang="de-DE" altLang="de-DE" sz="2177"/>
          </a:p>
        </p:txBody>
      </p:sp>
    </p:spTree>
    <p:extLst>
      <p:ext uri="{BB962C8B-B14F-4D97-AF65-F5344CB8AC3E}">
        <p14:creationId xmlns:p14="http://schemas.microsoft.com/office/powerpoint/2010/main" val="19439033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„Arzneimittel“ - Sachverhalt</a:t>
            </a:r>
          </a:p>
        </p:txBody>
      </p:sp>
      <p:sp>
        <p:nvSpPr>
          <p:cNvPr id="14336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mtClean="0"/>
              <a:t>A möchte einen Betrieb zur Herstellung von Arzneimitteln in einer Großfertigungsanlage errichten. Hierbei sollen Pflanzenbestandteile extrahiert und destilliert werden. Die Betriebsstätte soll in einem Industriegebiet errichtet werden, in dem bereits vorher eine Arzneimittelproduktion  ähnlichen Umfangs betreiben wurde.</a:t>
            </a:r>
          </a:p>
          <a:p>
            <a:pPr eaLnBrk="1" hangingPunct="1">
              <a:buClr>
                <a:srgbClr val="235AA6"/>
              </a:buClr>
              <a:buFont typeface="Wingdings" panose="05000000000000000000" pitchFamily="2" charset="2"/>
              <a:buChar char="Ø"/>
            </a:pPr>
            <a:r>
              <a:rPr lang="de-DE" altLang="de-DE" smtClean="0"/>
              <a:t>Bei der Extraktion und Destillation entstehen geruchsintensive Dämpfe, die nicht gesundheitsschädlich sind, aber unangenehm riechen können. Die Grenzwerte der TA-Luft werden eingehalten.</a:t>
            </a:r>
          </a:p>
          <a:p>
            <a:pPr eaLnBrk="1" hangingPunct="1">
              <a:buClr>
                <a:srgbClr val="235AA6"/>
              </a:buClr>
              <a:buFont typeface="Wingdings" panose="05000000000000000000" pitchFamily="2" charset="2"/>
              <a:buChar char="Ø"/>
            </a:pPr>
            <a:r>
              <a:rPr lang="de-DE" altLang="de-DE" smtClean="0"/>
              <a:t>A beantragt bei der zuständigen Behörde die Erteilung der Genehmigung nach dem BImSchG.</a:t>
            </a:r>
          </a:p>
          <a:p>
            <a:pPr eaLnBrk="1" hangingPunct="1">
              <a:buClr>
                <a:srgbClr val="235AA6"/>
              </a:buClr>
              <a:buFont typeface="Wingdings" panose="05000000000000000000" pitchFamily="2" charset="2"/>
              <a:buChar char="Ø"/>
            </a:pPr>
            <a:endParaRPr lang="de-DE" altLang="de-DE" smtClean="0"/>
          </a:p>
          <a:p>
            <a:pPr eaLnBrk="1" hangingPunct="1">
              <a:buClr>
                <a:srgbClr val="235AA6"/>
              </a:buClr>
              <a:buFont typeface="Wingdings" panose="05000000000000000000" pitchFamily="2" charset="2"/>
              <a:buChar char="Ø"/>
            </a:pPr>
            <a:r>
              <a:rPr lang="de-DE" altLang="de-DE" u="sng" smtClean="0"/>
              <a:t>Frage</a:t>
            </a:r>
            <a:r>
              <a:rPr lang="de-DE" altLang="de-DE" smtClean="0"/>
              <a:t>: Hat A einen Anspruch auf Erteilung der Genehmigung?</a:t>
            </a:r>
          </a:p>
        </p:txBody>
      </p:sp>
    </p:spTree>
    <p:extLst>
      <p:ext uri="{BB962C8B-B14F-4D97-AF65-F5344CB8AC3E}">
        <p14:creationId xmlns:p14="http://schemas.microsoft.com/office/powerpoint/2010/main" val="2708572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4294967295"/>
          </p:nvPr>
        </p:nvSpPr>
        <p:spPr>
          <a:xfrm>
            <a:off x="760549" y="563231"/>
            <a:ext cx="6054725" cy="4144962"/>
          </a:xfrm>
        </p:spPr>
        <p:txBody>
          <a:bodyPr>
            <a:normAutofit/>
          </a:bodyPr>
          <a:lstStyle/>
          <a:p>
            <a:pPr marL="0" indent="0">
              <a:buNone/>
            </a:pPr>
            <a:r>
              <a:rPr lang="de-DE" sz="2800" b="1" dirty="0" smtClean="0">
                <a:solidFill>
                  <a:srgbClr val="0070C0"/>
                </a:solidFill>
              </a:rPr>
              <a:t>Gegenständliche Umwelt</a:t>
            </a:r>
          </a:p>
          <a:p>
            <a:pPr marL="457200" indent="-457200">
              <a:buClr>
                <a:srgbClr val="0070C0"/>
              </a:buClr>
              <a:buFont typeface="Wingdings" panose="05000000000000000000" pitchFamily="2" charset="2"/>
              <a:buChar char="Ø"/>
            </a:pPr>
            <a:endParaRPr lang="de-DE" sz="2800" b="0" dirty="0"/>
          </a:p>
          <a:p>
            <a:pPr marL="457200" indent="-457200">
              <a:buClr>
                <a:srgbClr val="0070C0"/>
              </a:buClr>
              <a:buFont typeface="Wingdings" panose="05000000000000000000" pitchFamily="2" charset="2"/>
              <a:buChar char="Ø"/>
            </a:pPr>
            <a:r>
              <a:rPr lang="de-DE" sz="2800" b="0" dirty="0" smtClean="0"/>
              <a:t>Umfasst auch die vom Menschen gestaltete und bebaute Umwelt (Gebäude, Verkehrswege)</a:t>
            </a:r>
          </a:p>
          <a:p>
            <a:pPr marL="457200" indent="-457200">
              <a:buClr>
                <a:srgbClr val="0070C0"/>
              </a:buClr>
              <a:buFont typeface="Wingdings" panose="05000000000000000000" pitchFamily="2" charset="2"/>
              <a:buChar char="Ø"/>
            </a:pPr>
            <a:endParaRPr lang="de-DE" sz="2800" b="0" dirty="0"/>
          </a:p>
          <a:p>
            <a:pPr marL="457200" indent="-457200">
              <a:buClr>
                <a:srgbClr val="0070C0"/>
              </a:buClr>
              <a:buFont typeface="Wingdings" panose="05000000000000000000" pitchFamily="2" charset="2"/>
              <a:buChar char="Ø"/>
            </a:pPr>
            <a:r>
              <a:rPr lang="de-DE" sz="2800" b="0" dirty="0" smtClean="0"/>
              <a:t>Kulturlandschaft</a:t>
            </a:r>
          </a:p>
          <a:p>
            <a:pPr>
              <a:buFont typeface="Wingdings" panose="05000000000000000000" pitchFamily="2" charset="2"/>
              <a:buChar char="Ø"/>
            </a:pPr>
            <a:endParaRPr lang="de-DE" sz="2800" dirty="0"/>
          </a:p>
          <a:p>
            <a:pPr marL="0" indent="0">
              <a:buNone/>
            </a:pPr>
            <a:endParaRPr lang="de-DE" sz="2800" dirty="0"/>
          </a:p>
        </p:txBody>
      </p:sp>
      <p:graphicFrame>
        <p:nvGraphicFramePr>
          <p:cNvPr id="2" name="Diagramm 1"/>
          <p:cNvGraphicFramePr/>
          <p:nvPr>
            <p:extLst>
              <p:ext uri="{D42A27DB-BD31-4B8C-83A1-F6EECF244321}">
                <p14:modId xmlns:p14="http://schemas.microsoft.com/office/powerpoint/2010/main" val="1348025446"/>
              </p:ext>
            </p:extLst>
          </p:nvPr>
        </p:nvGraphicFramePr>
        <p:xfrm>
          <a:off x="760549" y="4708193"/>
          <a:ext cx="8128000" cy="10917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15628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itel 1"/>
          <p:cNvSpPr>
            <a:spLocks noGrp="1"/>
          </p:cNvSpPr>
          <p:nvPr>
            <p:ph type="title"/>
          </p:nvPr>
        </p:nvSpPr>
        <p:spPr/>
        <p:txBody>
          <a:bodyPr/>
          <a:lstStyle/>
          <a:p>
            <a:pPr eaLnBrk="1" hangingPunct="1">
              <a:buFont typeface="Wingdings 3" panose="05040102010807070707" pitchFamily="18" charset="2"/>
              <a:buNone/>
            </a:pPr>
            <a:r>
              <a:rPr lang="de-DE" altLang="de-DE" smtClean="0"/>
              <a:t>Übungsfall „Arzneimittel“ - Lösung</a:t>
            </a:r>
          </a:p>
        </p:txBody>
      </p:sp>
      <p:sp>
        <p:nvSpPr>
          <p:cNvPr id="182275"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Anspruch auf Genehmigung gem. § 6 BImSchG?</a:t>
            </a:r>
          </a:p>
          <a:p>
            <a:pPr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1995"/>
              <a:t>Genehmigungsbedürftige Anlage?</a:t>
            </a:r>
          </a:p>
          <a:p>
            <a:pPr lvl="2" eaLnBrk="1" hangingPunct="1">
              <a:buClr>
                <a:srgbClr val="235AA6"/>
              </a:buClr>
              <a:buFont typeface="Wingdings" panose="05000000000000000000" pitchFamily="2" charset="2"/>
              <a:buChar char="Ø"/>
            </a:pPr>
            <a:r>
              <a:rPr lang="de-DE" altLang="de-DE" sz="1814"/>
              <a:t>Anlage: Betriebsstätte  § 3 Abs.5 Nr.1 BImSchG</a:t>
            </a:r>
          </a:p>
          <a:p>
            <a:pPr lvl="2" eaLnBrk="1" hangingPunct="1">
              <a:buClr>
                <a:srgbClr val="235AA6"/>
              </a:buClr>
              <a:buFont typeface="Wingdings" panose="05000000000000000000" pitchFamily="2" charset="2"/>
              <a:buChar char="Ø"/>
            </a:pPr>
            <a:r>
              <a:rPr lang="de-DE" altLang="de-DE" sz="1814"/>
              <a:t>Genehmigungsbedürftigkeit: Ziff. 4.3.1. des Anhangs 1 der 4.BImSchV</a:t>
            </a:r>
          </a:p>
          <a:p>
            <a:pPr lvl="2" eaLnBrk="1" hangingPunct="1">
              <a:buClr>
                <a:srgbClr val="235AA6"/>
              </a:buClr>
              <a:buFont typeface="Wingdings" panose="05000000000000000000" pitchFamily="2" charset="2"/>
              <a:buChar char="Ø"/>
            </a:pPr>
            <a:r>
              <a:rPr lang="de-DE" altLang="de-DE" sz="1814"/>
              <a:t>Vereinfachtes Verfahren gem. § 19 BImSchG: V (Spalte c)</a:t>
            </a:r>
          </a:p>
          <a:p>
            <a:pPr lvl="2" eaLnBrk="1" hangingPunct="1">
              <a:buClr>
                <a:srgbClr val="235AA6"/>
              </a:buClr>
              <a:buFont typeface="Wingdings" panose="05000000000000000000" pitchFamily="2" charset="2"/>
              <a:buChar char="Ø"/>
            </a:pPr>
            <a:endParaRPr lang="de-DE" altLang="de-DE" sz="1814"/>
          </a:p>
          <a:p>
            <a:pPr lvl="1" eaLnBrk="1" hangingPunct="1">
              <a:buClr>
                <a:srgbClr val="235AA6"/>
              </a:buClr>
              <a:buFont typeface="Wingdings" panose="05000000000000000000" pitchFamily="2" charset="2"/>
              <a:buChar char="Ø"/>
            </a:pPr>
            <a:r>
              <a:rPr lang="de-DE" altLang="de-DE" sz="1995"/>
              <a:t>Formelle Anforderungen</a:t>
            </a:r>
          </a:p>
          <a:p>
            <a:pPr lvl="2" eaLnBrk="1" hangingPunct="1">
              <a:buClr>
                <a:srgbClr val="235AA6"/>
              </a:buClr>
              <a:buFont typeface="Wingdings" panose="05000000000000000000" pitchFamily="2" charset="2"/>
              <a:buChar char="Ø"/>
            </a:pPr>
            <a:r>
              <a:rPr lang="de-DE" altLang="de-DE" sz="1814"/>
              <a:t>Schriftlicher Antrag</a:t>
            </a:r>
          </a:p>
          <a:p>
            <a:pPr lvl="2" eaLnBrk="1" hangingPunct="1">
              <a:buClr>
                <a:srgbClr val="235AA6"/>
              </a:buClr>
              <a:buFont typeface="Wingdings" panose="05000000000000000000" pitchFamily="2" charset="2"/>
              <a:buChar char="Ø"/>
            </a:pPr>
            <a:r>
              <a:rPr lang="de-DE" altLang="de-DE" sz="1814"/>
              <a:t>Erforderliche Unterlagen eingereicht</a:t>
            </a:r>
          </a:p>
          <a:p>
            <a:pPr lvl="1" eaLnBrk="1" hangingPunct="1">
              <a:buClr>
                <a:srgbClr val="235AA6"/>
              </a:buClr>
              <a:buFont typeface="Wingdings" panose="05000000000000000000" pitchFamily="2" charset="2"/>
              <a:buChar char="Ø"/>
            </a:pPr>
            <a:endParaRPr lang="de-DE" altLang="de-DE" sz="1995"/>
          </a:p>
        </p:txBody>
      </p:sp>
    </p:spTree>
    <p:extLst>
      <p:ext uri="{BB962C8B-B14F-4D97-AF65-F5344CB8AC3E}">
        <p14:creationId xmlns:p14="http://schemas.microsoft.com/office/powerpoint/2010/main" val="1785409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227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227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82275">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82275">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822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itel 1"/>
          <p:cNvSpPr>
            <a:spLocks noGrp="1"/>
          </p:cNvSpPr>
          <p:nvPr>
            <p:ph type="title"/>
          </p:nvPr>
        </p:nvSpPr>
        <p:spPr/>
        <p:txBody>
          <a:bodyPr/>
          <a:lstStyle/>
          <a:p>
            <a:pPr>
              <a:buFont typeface="Wingdings 3" panose="05040102010807070707" pitchFamily="18" charset="2"/>
              <a:buNone/>
            </a:pPr>
            <a:r>
              <a:rPr lang="de-DE" altLang="de-DE" smtClean="0"/>
              <a:t>Übungsfall „Arzneimittel“ - Lösung</a:t>
            </a:r>
          </a:p>
        </p:txBody>
      </p:sp>
      <p:sp>
        <p:nvSpPr>
          <p:cNvPr id="3" name="Inhaltsplatzhalter 2"/>
          <p:cNvSpPr>
            <a:spLocks noGrp="1"/>
          </p:cNvSpPr>
          <p:nvPr>
            <p:ph idx="1"/>
          </p:nvPr>
        </p:nvSpPr>
        <p:spPr/>
        <p:txBody>
          <a:bodyPr/>
          <a:lstStyle/>
          <a:p>
            <a:pPr lvl="1">
              <a:buClr>
                <a:srgbClr val="235AA6"/>
              </a:buClr>
              <a:buFont typeface="Wingdings" panose="05000000000000000000" pitchFamily="2" charset="2"/>
              <a:buChar char="Ø"/>
            </a:pPr>
            <a:r>
              <a:rPr lang="de-DE" altLang="de-DE" sz="1995"/>
              <a:t>Materielle Anforderungen</a:t>
            </a:r>
          </a:p>
          <a:p>
            <a:pPr lvl="2">
              <a:buClr>
                <a:srgbClr val="235AA6"/>
              </a:buClr>
              <a:buFont typeface="Wingdings" panose="05000000000000000000" pitchFamily="2" charset="2"/>
              <a:buChar char="Ø"/>
            </a:pPr>
            <a:r>
              <a:rPr lang="de-DE" altLang="de-DE" sz="1814"/>
              <a:t>Betreiberpflichten des § 5 BImSchG eingehalten?</a:t>
            </a:r>
          </a:p>
          <a:p>
            <a:pPr lvl="2">
              <a:buClr>
                <a:srgbClr val="235AA6"/>
              </a:buClr>
              <a:buFont typeface="Wingdings" panose="05000000000000000000" pitchFamily="2" charset="2"/>
              <a:buChar char="Ø"/>
            </a:pPr>
            <a:r>
              <a:rPr lang="de-DE" altLang="de-DE" sz="1814"/>
              <a:t>§ 5 Abs.1 Nr.1 BImSchG: keine </a:t>
            </a:r>
            <a:r>
              <a:rPr lang="de-DE" altLang="de-DE" sz="1814" b="1"/>
              <a:t>schädlichen Umwelteinwirkungen</a:t>
            </a:r>
          </a:p>
          <a:p>
            <a:pPr lvl="2">
              <a:buClr>
                <a:srgbClr val="235AA6"/>
              </a:buClr>
              <a:buFont typeface="Wingdings" panose="05000000000000000000" pitchFamily="2" charset="2"/>
              <a:buChar char="Ø"/>
            </a:pPr>
            <a:r>
              <a:rPr lang="de-DE" altLang="de-DE" sz="1814"/>
              <a:t>Schädliche Umwelteinwirkungen, § 3 Abs.1 BImSchG: Immissionen</a:t>
            </a:r>
          </a:p>
          <a:p>
            <a:pPr lvl="2">
              <a:buClr>
                <a:srgbClr val="235AA6"/>
              </a:buClr>
              <a:buFont typeface="Wingdings" panose="05000000000000000000" pitchFamily="2" charset="2"/>
              <a:buChar char="Ø"/>
            </a:pPr>
            <a:r>
              <a:rPr lang="de-DE" altLang="de-DE" sz="1814"/>
              <a:t>Schädlichkeit?</a:t>
            </a:r>
          </a:p>
          <a:p>
            <a:pPr lvl="2">
              <a:buClr>
                <a:srgbClr val="235AA6"/>
              </a:buClr>
              <a:buFont typeface="Wingdings" panose="05000000000000000000" pitchFamily="2" charset="2"/>
              <a:buChar char="Ø"/>
            </a:pPr>
            <a:r>
              <a:rPr lang="de-DE" altLang="de-DE" sz="1814"/>
              <a:t>Gefahr (-)</a:t>
            </a:r>
          </a:p>
          <a:p>
            <a:pPr lvl="2">
              <a:buClr>
                <a:srgbClr val="235AA6"/>
              </a:buClr>
              <a:buFont typeface="Wingdings" panose="05000000000000000000" pitchFamily="2" charset="2"/>
              <a:buChar char="Ø"/>
            </a:pPr>
            <a:r>
              <a:rPr lang="de-DE" altLang="de-DE" sz="1814"/>
              <a:t>Erhebliche Belästigung? (-)</a:t>
            </a:r>
          </a:p>
          <a:p>
            <a:pPr lvl="2">
              <a:buClr>
                <a:srgbClr val="235AA6"/>
              </a:buClr>
              <a:buFont typeface="Wingdings" panose="05000000000000000000" pitchFamily="2" charset="2"/>
              <a:buChar char="Ø"/>
            </a:pPr>
            <a:endParaRPr lang="de-DE" altLang="de-DE" sz="1814"/>
          </a:p>
          <a:p>
            <a:pPr>
              <a:buClr>
                <a:srgbClr val="235AA6"/>
              </a:buClr>
              <a:buFont typeface="Wingdings" panose="05000000000000000000" pitchFamily="2" charset="2"/>
              <a:buChar char="Ø"/>
            </a:pPr>
            <a:r>
              <a:rPr lang="de-DE" altLang="de-DE" sz="2177"/>
              <a:t>Ergebnis</a:t>
            </a:r>
          </a:p>
          <a:p>
            <a:pPr lvl="1">
              <a:buClr>
                <a:srgbClr val="235AA6"/>
              </a:buClr>
              <a:buFont typeface="Wingdings" panose="05000000000000000000" pitchFamily="2" charset="2"/>
              <a:buChar char="Ø"/>
            </a:pPr>
            <a:r>
              <a:rPr lang="de-DE" altLang="de-DE" sz="1995"/>
              <a:t>A hat Anspruch auf die begehrte Genehmigung</a:t>
            </a:r>
          </a:p>
        </p:txBody>
      </p:sp>
    </p:spTree>
    <p:extLst>
      <p:ext uri="{BB962C8B-B14F-4D97-AF65-F5344CB8AC3E}">
        <p14:creationId xmlns:p14="http://schemas.microsoft.com/office/powerpoint/2010/main" val="1918110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6434" name="Titel 1"/>
          <p:cNvSpPr>
            <a:spLocks noGrp="1"/>
          </p:cNvSpPr>
          <p:nvPr>
            <p:ph type="title"/>
          </p:nvPr>
        </p:nvSpPr>
        <p:spPr/>
        <p:txBody>
          <a:bodyPr/>
          <a:lstStyle/>
          <a:p>
            <a:pPr eaLnBrk="1" hangingPunct="1">
              <a:buFont typeface="Wingdings 3" panose="05040102010807070707" pitchFamily="18" charset="2"/>
              <a:buNone/>
            </a:pPr>
            <a:r>
              <a:rPr lang="de-DE" altLang="de-DE" smtClean="0"/>
              <a:t>Überwachungsmaßnahmen</a:t>
            </a:r>
          </a:p>
        </p:txBody>
      </p:sp>
      <p:sp>
        <p:nvSpPr>
          <p:cNvPr id="3" name="Inhaltsplatzhalter 2"/>
          <p:cNvSpPr>
            <a:spLocks noGrp="1"/>
          </p:cNvSpPr>
          <p:nvPr>
            <p:ph idx="1"/>
          </p:nvPr>
        </p:nvSpPr>
        <p:spPr>
          <a:xfrm>
            <a:off x="2327916" y="1510402"/>
            <a:ext cx="7739187" cy="4208678"/>
          </a:xfrm>
        </p:spPr>
        <p:txBody>
          <a:bodyPr/>
          <a:lstStyle/>
          <a:p>
            <a:pPr eaLnBrk="1" hangingPunct="1">
              <a:buClr>
                <a:srgbClr val="235AA6"/>
              </a:buClr>
              <a:buFont typeface="Wingdings" panose="05000000000000000000" pitchFamily="2" charset="2"/>
              <a:buChar char="Ø"/>
            </a:pPr>
            <a:r>
              <a:rPr lang="de-DE" altLang="de-DE" sz="2177"/>
              <a:t>Allgemeine Überwachungspflicht, § 52 Abs.1 BImSchG</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Mitteilungspflichten des Betreibers</a:t>
            </a:r>
          </a:p>
          <a:p>
            <a:pPr lvl="1" eaLnBrk="1" hangingPunct="1">
              <a:buClr>
                <a:srgbClr val="235AA6"/>
              </a:buClr>
              <a:buFont typeface="Wingdings" panose="05000000000000000000" pitchFamily="2" charset="2"/>
              <a:buChar char="Ø"/>
            </a:pPr>
            <a:r>
              <a:rPr lang="de-DE" altLang="de-DE" sz="1995"/>
              <a:t>Allgemeine Auskunftserteilungspflicht, § 52 Abs.2 BImSchG</a:t>
            </a:r>
          </a:p>
          <a:p>
            <a:pPr lvl="1" eaLnBrk="1" hangingPunct="1">
              <a:buClr>
                <a:srgbClr val="235AA6"/>
              </a:buClr>
              <a:buFont typeface="Wingdings" panose="05000000000000000000" pitchFamily="2" charset="2"/>
              <a:buChar char="Ø"/>
            </a:pPr>
            <a:r>
              <a:rPr lang="de-DE" altLang="de-DE" sz="1995"/>
              <a:t>Mitteilungspflichten zur Betriebsorganisation, § 52b BImSchG</a:t>
            </a:r>
          </a:p>
          <a:p>
            <a:pPr lvl="1" eaLnBrk="1" hangingPunct="1">
              <a:buClr>
                <a:srgbClr val="235AA6"/>
              </a:buClr>
              <a:buFont typeface="Wingdings" panose="05000000000000000000" pitchFamily="2" charset="2"/>
              <a:buChar char="Ø"/>
            </a:pPr>
            <a:r>
              <a:rPr lang="de-DE" altLang="de-DE" sz="1995"/>
              <a:t>Mitteilungspflicht bei Änderung, § 15 Abs.1 BImSchG</a:t>
            </a:r>
          </a:p>
          <a:p>
            <a:pPr lvl="1" eaLnBrk="1" hangingPunct="1">
              <a:buClr>
                <a:srgbClr val="235AA6"/>
              </a:buClr>
              <a:buFont typeface="Wingdings" panose="05000000000000000000" pitchFamily="2" charset="2"/>
              <a:buChar char="Ø"/>
            </a:pPr>
            <a:r>
              <a:rPr lang="de-DE" altLang="de-DE" sz="1995"/>
              <a:t>Emissionserklärung, § 27 Abs.1 BImSchG</a:t>
            </a:r>
          </a:p>
          <a:p>
            <a:pPr lvl="1" eaLnBrk="1" hangingPunct="1">
              <a:buClr>
                <a:srgbClr val="235AA6"/>
              </a:buClr>
              <a:buFont typeface="Wingdings" panose="05000000000000000000" pitchFamily="2" charset="2"/>
              <a:buChar char="Ø"/>
            </a:pPr>
            <a:endParaRPr lang="de-DE" altLang="de-DE" sz="1995"/>
          </a:p>
          <a:p>
            <a:pPr eaLnBrk="1" hangingPunct="1">
              <a:buClr>
                <a:srgbClr val="235AA6"/>
              </a:buClr>
              <a:buFont typeface="Wingdings" panose="05000000000000000000" pitchFamily="2" charset="2"/>
              <a:buChar char="Ø"/>
            </a:pPr>
            <a:r>
              <a:rPr lang="de-DE" altLang="de-DE" sz="2177"/>
              <a:t>Anordnungsbefugnisse der Behörden</a:t>
            </a:r>
          </a:p>
          <a:p>
            <a:pPr lvl="1" eaLnBrk="1" hangingPunct="1">
              <a:buClr>
                <a:srgbClr val="235AA6"/>
              </a:buClr>
              <a:buFont typeface="Wingdings" panose="05000000000000000000" pitchFamily="2" charset="2"/>
              <a:buChar char="Ø"/>
            </a:pPr>
            <a:r>
              <a:rPr lang="de-DE" altLang="de-DE" sz="1995"/>
              <a:t>§§ 26 ff, 52 BImSchG</a:t>
            </a:r>
          </a:p>
          <a:p>
            <a:pPr lvl="1" eaLnBrk="1" hangingPunct="1">
              <a:buClr>
                <a:srgbClr val="235AA6"/>
              </a:buClr>
              <a:buFont typeface="Wingdings" panose="05000000000000000000" pitchFamily="2" charset="2"/>
              <a:buChar char="Ø"/>
            </a:pPr>
            <a:r>
              <a:rPr lang="de-DE" altLang="de-DE" sz="1995"/>
              <a:t>Emissions-/Immissionsmessungen (anlassbezogen, in regelmäßigen Abständen oder kontinuierlich)</a:t>
            </a:r>
          </a:p>
        </p:txBody>
      </p:sp>
    </p:spTree>
    <p:extLst>
      <p:ext uri="{BB962C8B-B14F-4D97-AF65-F5344CB8AC3E}">
        <p14:creationId xmlns:p14="http://schemas.microsoft.com/office/powerpoint/2010/main" val="145867902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itel 1"/>
          <p:cNvSpPr>
            <a:spLocks noGrp="1"/>
          </p:cNvSpPr>
          <p:nvPr>
            <p:ph type="title"/>
          </p:nvPr>
        </p:nvSpPr>
        <p:spPr/>
        <p:txBody>
          <a:bodyPr/>
          <a:lstStyle/>
          <a:p>
            <a:pPr eaLnBrk="1" hangingPunct="1">
              <a:buFont typeface="Wingdings 3" panose="05040102010807070707" pitchFamily="18" charset="2"/>
              <a:buNone/>
            </a:pPr>
            <a:r>
              <a:rPr lang="de-DE" altLang="de-DE" smtClean="0"/>
              <a:t>Industrieemissions-Richtlinie</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Industrieemissions-Richtlinie vom 24.11.2010</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Umsetzungsgesetz seit 2.5.2013 in Kraft</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Ziel: Vereinheitlichung der Umweltanforderungen auf EU-Ebene (Wettbewerbsgleichheit)</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Anwendung der sog. besten verfügbaren Techniken (BVT) bei der Anlagenzulassung</a:t>
            </a:r>
          </a:p>
          <a:p>
            <a:pPr lvl="1" eaLnBrk="1" hangingPunct="1">
              <a:buClr>
                <a:srgbClr val="235AA6"/>
              </a:buClr>
              <a:buFont typeface="Wingdings" panose="05000000000000000000" pitchFamily="2" charset="2"/>
              <a:buChar char="Ø"/>
            </a:pPr>
            <a:r>
              <a:rPr lang="de-DE" altLang="de-DE" sz="2177"/>
              <a:t>BVT: Vorsorgeprofil, welches bei der Anlagenzulassung zur Anwendung kommen soll (Konkretisierung in BVT-Merkblättern, BVT-Schlussfolgerungen)</a:t>
            </a:r>
          </a:p>
          <a:p>
            <a:pPr eaLnBrk="1" hangingPunct="1">
              <a:buClr>
                <a:srgbClr val="235AA6"/>
              </a:buClr>
              <a:buFont typeface="Wingdings" panose="05000000000000000000" pitchFamily="2" charset="2"/>
              <a:buChar char="Ø"/>
            </a:pPr>
            <a:endParaRPr lang="de-DE" altLang="de-DE" sz="2177"/>
          </a:p>
        </p:txBody>
      </p:sp>
    </p:spTree>
    <p:extLst>
      <p:ext uri="{BB962C8B-B14F-4D97-AF65-F5344CB8AC3E}">
        <p14:creationId xmlns:p14="http://schemas.microsoft.com/office/powerpoint/2010/main" val="13573151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el 1"/>
          <p:cNvSpPr>
            <a:spLocks noGrp="1"/>
          </p:cNvSpPr>
          <p:nvPr>
            <p:ph type="title"/>
          </p:nvPr>
        </p:nvSpPr>
        <p:spPr/>
        <p:txBody>
          <a:bodyPr/>
          <a:lstStyle/>
          <a:p>
            <a:pPr eaLnBrk="1" hangingPunct="1">
              <a:buFont typeface="Wingdings 3" panose="05040102010807070707" pitchFamily="18" charset="2"/>
              <a:buNone/>
            </a:pPr>
            <a:r>
              <a:rPr lang="de-DE" altLang="de-DE" smtClean="0"/>
              <a:t>Industrieemissions-Richtlinie</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Anforderungen der IR-Richtlinie gelten nur für genehmigungsbedürftige Anlagen, die im Anhang I der 4.BImSchV mit „E“ gekennzeichnet sind</a:t>
            </a:r>
          </a:p>
          <a:p>
            <a:pPr eaLnBrk="1" hangingPunct="1">
              <a:buClr>
                <a:srgbClr val="235AA6"/>
              </a:buClr>
              <a:buFont typeface="Wingdings" panose="05000000000000000000" pitchFamily="2" charset="2"/>
              <a:buChar char="Ø"/>
            </a:pPr>
            <a:endParaRPr lang="de-DE" altLang="de-DE" sz="2177"/>
          </a:p>
          <a:p>
            <a:pPr eaLnBrk="1" hangingPunct="1">
              <a:buClr>
                <a:srgbClr val="235AA6"/>
              </a:buClr>
              <a:buFont typeface="Wingdings" panose="05000000000000000000" pitchFamily="2" charset="2"/>
              <a:buChar char="Ø"/>
            </a:pPr>
            <a:r>
              <a:rPr lang="de-DE" altLang="de-DE" sz="2177"/>
              <a:t>Abweichende Verfahrensbestimmungen, § 10 Abs.8a BImSchG (z.B. Veröffentlichung des Bescheids im Internet)</a:t>
            </a:r>
          </a:p>
        </p:txBody>
      </p:sp>
    </p:spTree>
    <p:extLst>
      <p:ext uri="{BB962C8B-B14F-4D97-AF65-F5344CB8AC3E}">
        <p14:creationId xmlns:p14="http://schemas.microsoft.com/office/powerpoint/2010/main" val="39541738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itel 1"/>
          <p:cNvSpPr>
            <a:spLocks noGrp="1"/>
          </p:cNvSpPr>
          <p:nvPr>
            <p:ph type="title"/>
          </p:nvPr>
        </p:nvSpPr>
        <p:spPr/>
        <p:txBody>
          <a:bodyPr/>
          <a:lstStyle/>
          <a:p>
            <a:pPr eaLnBrk="1" hangingPunct="1">
              <a:buFont typeface="Wingdings 3" panose="05040102010807070707" pitchFamily="18" charset="2"/>
              <a:buNone/>
            </a:pPr>
            <a:r>
              <a:rPr lang="de-DE" altLang="de-DE" smtClean="0"/>
              <a:t>Nichtgenehmigungsbedürftige Anlagen</a:t>
            </a:r>
          </a:p>
        </p:txBody>
      </p:sp>
      <p:sp>
        <p:nvSpPr>
          <p:cNvPr id="3" name="Inhaltsplatzhalter 2"/>
          <p:cNvSpPr>
            <a:spLocks noGrp="1"/>
          </p:cNvSpPr>
          <p:nvPr>
            <p:ph idx="1"/>
          </p:nvPr>
        </p:nvSpPr>
        <p:spPr>
          <a:xfrm>
            <a:off x="2327917" y="1841568"/>
            <a:ext cx="7649916" cy="835112"/>
          </a:xfrm>
        </p:spPr>
        <p:txBody>
          <a:bodyPr/>
          <a:lstStyle/>
          <a:p>
            <a:pPr eaLnBrk="1" hangingPunct="1">
              <a:buClr>
                <a:srgbClr val="235AA6"/>
              </a:buClr>
              <a:buFont typeface="Wingdings" panose="05000000000000000000" pitchFamily="2" charset="2"/>
              <a:buChar char="Ø"/>
            </a:pPr>
            <a:r>
              <a:rPr lang="de-DE" altLang="de-DE" sz="2177"/>
              <a:t>Alle Anlagen im Sinne des § 3 Abs.5, die keiner Genehmigung bedürfen</a:t>
            </a:r>
          </a:p>
          <a:p>
            <a:pPr eaLnBrk="1" hangingPunct="1">
              <a:buClr>
                <a:srgbClr val="235AA6"/>
              </a:buClr>
              <a:buFont typeface="Wingdings" panose="05000000000000000000" pitchFamily="2" charset="2"/>
              <a:buChar char="Ø"/>
            </a:pPr>
            <a:endParaRPr lang="de-DE" altLang="de-DE" sz="2177" b="0"/>
          </a:p>
        </p:txBody>
      </p:sp>
      <p:sp>
        <p:nvSpPr>
          <p:cNvPr id="5" name="Inhaltsplatzhalter 2"/>
          <p:cNvSpPr txBox="1">
            <a:spLocks/>
          </p:cNvSpPr>
          <p:nvPr/>
        </p:nvSpPr>
        <p:spPr bwMode="auto">
          <a:xfrm>
            <a:off x="2427265" y="2551413"/>
            <a:ext cx="7649917" cy="3632739"/>
          </a:xfrm>
          <a:prstGeom prst="rect">
            <a:avLst/>
          </a:prstGeom>
          <a:noFill/>
          <a:ln w="9525">
            <a:noFill/>
            <a:miter lim="800000"/>
            <a:headEnd/>
            <a:tailEnd/>
          </a:ln>
          <a:effectLst/>
        </p:spPr>
        <p:txBody>
          <a:bodyPr lIns="0" tIns="0" rIns="0" bIns="0"/>
          <a:lstStyle/>
          <a:p>
            <a:pPr marL="311010" indent="-311010">
              <a:lnSpc>
                <a:spcPts val="2358"/>
              </a:lnSpc>
              <a:buClr>
                <a:srgbClr val="235AA6"/>
              </a:buClr>
              <a:buFont typeface="Wingdings" pitchFamily="2" charset="2"/>
              <a:buChar char="Ø"/>
              <a:tabLst>
                <a:tab pos="237578" algn="l"/>
              </a:tabLst>
              <a:defRPr/>
            </a:pPr>
            <a:endParaRPr lang="de-DE" sz="2177" kern="0" dirty="0"/>
          </a:p>
          <a:p>
            <a:pPr marL="311010" indent="-311010">
              <a:lnSpc>
                <a:spcPts val="2358"/>
              </a:lnSpc>
              <a:buClr>
                <a:srgbClr val="235AA6"/>
              </a:buClr>
              <a:buFont typeface="Wingdings" pitchFamily="2" charset="2"/>
              <a:buChar char="Ø"/>
              <a:tabLst>
                <a:tab pos="237578" algn="l"/>
              </a:tabLst>
              <a:defRPr/>
            </a:pPr>
            <a:r>
              <a:rPr lang="de-DE" sz="2177" b="1" kern="0" dirty="0" err="1"/>
              <a:t>Betreiberpflichten</a:t>
            </a:r>
            <a:r>
              <a:rPr lang="de-DE" sz="2177" b="1" kern="0" dirty="0"/>
              <a:t>, § 22 Abs.1 BImSchG</a:t>
            </a:r>
            <a:r>
              <a:rPr lang="de-DE" sz="2177" kern="0" dirty="0"/>
              <a:t>:</a:t>
            </a:r>
          </a:p>
          <a:p>
            <a:pPr marL="673856" lvl="1" indent="-200141">
              <a:spcAft>
                <a:spcPts val="363"/>
              </a:spcAft>
              <a:buClr>
                <a:srgbClr val="235AA6"/>
              </a:buClr>
              <a:buSzPct val="90000"/>
              <a:buFont typeface="Wingdings" pitchFamily="2" charset="2"/>
              <a:buChar char="Ø"/>
              <a:tabLst>
                <a:tab pos="237578" algn="l"/>
              </a:tabLst>
              <a:defRPr/>
            </a:pPr>
            <a:r>
              <a:rPr lang="de-DE" sz="2177" kern="0" dirty="0"/>
              <a:t>Nr.1: Verhinderungspflicht</a:t>
            </a:r>
          </a:p>
          <a:p>
            <a:pPr marL="673856" lvl="1" indent="-200141">
              <a:spcAft>
                <a:spcPts val="363"/>
              </a:spcAft>
              <a:buClr>
                <a:srgbClr val="235AA6"/>
              </a:buClr>
              <a:buSzPct val="90000"/>
              <a:buFont typeface="Wingdings" pitchFamily="2" charset="2"/>
              <a:buChar char="Ø"/>
              <a:tabLst>
                <a:tab pos="237578" algn="l"/>
              </a:tabLst>
              <a:defRPr/>
            </a:pPr>
            <a:r>
              <a:rPr lang="de-DE" sz="2177" kern="0" dirty="0"/>
              <a:t>Nr.2: Minimierungspflicht</a:t>
            </a:r>
          </a:p>
          <a:p>
            <a:pPr marL="673856" lvl="1" indent="-200141">
              <a:spcAft>
                <a:spcPts val="363"/>
              </a:spcAft>
              <a:buClr>
                <a:srgbClr val="235AA6"/>
              </a:buClr>
              <a:buSzPct val="90000"/>
              <a:buFont typeface="Wingdings" pitchFamily="2" charset="2"/>
              <a:buChar char="Ø"/>
              <a:tabLst>
                <a:tab pos="237578" algn="l"/>
              </a:tabLst>
              <a:defRPr/>
            </a:pPr>
            <a:r>
              <a:rPr lang="de-DE" sz="2177" kern="0" dirty="0"/>
              <a:t>Nr.3: Abfallbeseitigungspflicht</a:t>
            </a:r>
          </a:p>
          <a:p>
            <a:pPr marL="673856" lvl="1" indent="-200141">
              <a:spcAft>
                <a:spcPts val="363"/>
              </a:spcAft>
              <a:buClr>
                <a:srgbClr val="235AA6"/>
              </a:buClr>
              <a:buSzPct val="90000"/>
              <a:buFont typeface="Wingdings" pitchFamily="2" charset="2"/>
              <a:buChar char="Ø"/>
              <a:tabLst>
                <a:tab pos="237578" algn="l"/>
              </a:tabLst>
              <a:defRPr/>
            </a:pPr>
            <a:endParaRPr lang="de-DE" sz="2177" kern="0" dirty="0"/>
          </a:p>
          <a:p>
            <a:pPr marL="311010" indent="-311010">
              <a:lnSpc>
                <a:spcPts val="2358"/>
              </a:lnSpc>
              <a:buClr>
                <a:srgbClr val="235AA6"/>
              </a:buClr>
              <a:buFont typeface="Wingdings" pitchFamily="2" charset="2"/>
              <a:buChar char="Ø"/>
              <a:tabLst>
                <a:tab pos="237578" algn="l"/>
              </a:tabLst>
              <a:defRPr/>
            </a:pPr>
            <a:r>
              <a:rPr lang="de-DE" sz="2177" b="1" kern="0" dirty="0"/>
              <a:t>Anordnungen im Einzelfall, § 24 BImSchG</a:t>
            </a:r>
          </a:p>
          <a:p>
            <a:pPr marL="311010" indent="-311010">
              <a:lnSpc>
                <a:spcPts val="2358"/>
              </a:lnSpc>
              <a:buClr>
                <a:srgbClr val="235AA6"/>
              </a:buClr>
              <a:buFont typeface="Wingdings" pitchFamily="2" charset="2"/>
              <a:buChar char="Ø"/>
              <a:tabLst>
                <a:tab pos="237578" algn="l"/>
              </a:tabLst>
              <a:defRPr/>
            </a:pPr>
            <a:endParaRPr lang="de-DE" sz="2177" b="1" kern="0" dirty="0"/>
          </a:p>
          <a:p>
            <a:pPr marL="311010" indent="-311010">
              <a:lnSpc>
                <a:spcPts val="2358"/>
              </a:lnSpc>
              <a:buClr>
                <a:srgbClr val="235AA6"/>
              </a:buClr>
              <a:buFont typeface="Wingdings" pitchFamily="2" charset="2"/>
              <a:buChar char="Ø"/>
              <a:tabLst>
                <a:tab pos="237578" algn="l"/>
              </a:tabLst>
              <a:defRPr/>
            </a:pPr>
            <a:r>
              <a:rPr lang="de-DE" sz="2177" b="1" kern="0" dirty="0"/>
              <a:t>Möglichkeit der Betriebsuntersagung, § 25 BImSchG</a:t>
            </a:r>
          </a:p>
        </p:txBody>
      </p:sp>
    </p:spTree>
    <p:extLst>
      <p:ext uri="{BB962C8B-B14F-4D97-AF65-F5344CB8AC3E}">
        <p14:creationId xmlns:p14="http://schemas.microsoft.com/office/powerpoint/2010/main" val="15153621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Inhaltsplatzhalter 2"/>
          <p:cNvSpPr>
            <a:spLocks noGrp="1"/>
          </p:cNvSpPr>
          <p:nvPr>
            <p:ph idx="1"/>
          </p:nvPr>
        </p:nvSpPr>
        <p:spPr/>
        <p:txBody>
          <a:bodyPr/>
          <a:lstStyle/>
          <a:p>
            <a:pPr eaLnBrk="1" hangingPunct="1"/>
            <a:endParaRPr lang="de-DE" altLang="de-DE" dirty="0" smtClean="0"/>
          </a:p>
          <a:p>
            <a:pPr eaLnBrk="1" hangingPunct="1"/>
            <a:endParaRPr lang="de-DE" altLang="de-DE" dirty="0" smtClean="0"/>
          </a:p>
          <a:p>
            <a:pPr eaLnBrk="1" hangingPunct="1"/>
            <a:endParaRPr lang="de-DE" altLang="de-DE" dirty="0" smtClean="0"/>
          </a:p>
          <a:p>
            <a:pPr eaLnBrk="1" hangingPunct="1"/>
            <a:endParaRPr lang="de-DE" altLang="de-DE" dirty="0" smtClean="0"/>
          </a:p>
          <a:p>
            <a:pPr algn="ctr" eaLnBrk="1" hangingPunct="1"/>
            <a:r>
              <a:rPr lang="de-DE" altLang="de-DE" sz="3628" dirty="0" smtClean="0">
                <a:solidFill>
                  <a:srgbClr val="235AA6"/>
                </a:solidFill>
              </a:rPr>
              <a:t>IV. Die </a:t>
            </a:r>
            <a:r>
              <a:rPr lang="de-DE" altLang="de-DE" sz="3628" dirty="0">
                <a:solidFill>
                  <a:srgbClr val="235AA6"/>
                </a:solidFill>
              </a:rPr>
              <a:t>Umweltverträglichkeitsprüfung</a:t>
            </a:r>
          </a:p>
        </p:txBody>
      </p:sp>
    </p:spTree>
    <p:extLst>
      <p:ext uri="{BB962C8B-B14F-4D97-AF65-F5344CB8AC3E}">
        <p14:creationId xmlns:p14="http://schemas.microsoft.com/office/powerpoint/2010/main" val="2127526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itel 1"/>
          <p:cNvSpPr>
            <a:spLocks noGrp="1"/>
          </p:cNvSpPr>
          <p:nvPr>
            <p:ph type="title"/>
          </p:nvPr>
        </p:nvSpPr>
        <p:spPr/>
        <p:txBody>
          <a:bodyPr/>
          <a:lstStyle/>
          <a:p>
            <a:pPr eaLnBrk="1" hangingPunct="1">
              <a:buFont typeface="Wingdings 3" panose="05040102010807070707" pitchFamily="18" charset="2"/>
              <a:buNone/>
            </a:pPr>
            <a:r>
              <a:rPr lang="de-DE" altLang="de-DE" smtClean="0"/>
              <a:t>Rechtsquellen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EU-Recht</a:t>
            </a:r>
          </a:p>
          <a:p>
            <a:pPr lvl="1" eaLnBrk="1" hangingPunct="1">
              <a:buClr>
                <a:srgbClr val="235AA6"/>
              </a:buClr>
              <a:buFont typeface="Wingdings" panose="05000000000000000000" pitchFamily="2" charset="2"/>
              <a:buChar char="Ø"/>
            </a:pPr>
            <a:r>
              <a:rPr lang="de-DE" altLang="de-DE" sz="2177"/>
              <a:t>EG-Richtlinie 85/337/EWG über die Umwelt-verträglichkeitsprüfung vom 27.6.1985: Prüfung der Umweltauswirkungen von öffentlichen und privaten Vorhaben vor deren Zulassung</a:t>
            </a:r>
          </a:p>
          <a:p>
            <a:pPr lvl="1" eaLnBrk="1" hangingPunct="1">
              <a:buClr>
                <a:srgbClr val="235AA6"/>
              </a:buClr>
              <a:buFont typeface="Wingdings" panose="05000000000000000000" pitchFamily="2" charset="2"/>
              <a:buChar char="Ø"/>
            </a:pPr>
            <a:r>
              <a:rPr lang="de-DE" altLang="de-DE" sz="2177"/>
              <a:t>Im Anhang der Richtlinie ist festgelegt, welche Vorhaben obligatorisch oder fakultativ einer UVP zu unterziehen sind</a:t>
            </a:r>
          </a:p>
          <a:p>
            <a:pPr lvl="1" eaLnBrk="1" hangingPunct="1">
              <a:buClr>
                <a:srgbClr val="235AA6"/>
              </a:buClr>
              <a:buFont typeface="Wingdings" panose="05000000000000000000" pitchFamily="2" charset="2"/>
              <a:buChar char="Ø"/>
            </a:pPr>
            <a:r>
              <a:rPr lang="de-DE" altLang="de-DE" sz="2177"/>
              <a:t>Mehrere Änderungsrichtlinien</a:t>
            </a:r>
          </a:p>
          <a:p>
            <a:pPr lvl="1" eaLnBrk="1" hangingPunct="1">
              <a:buClr>
                <a:srgbClr val="235AA6"/>
              </a:buClr>
              <a:buFont typeface="Wingdings" panose="05000000000000000000" pitchFamily="2" charset="2"/>
              <a:buChar char="Ø"/>
            </a:pPr>
            <a:r>
              <a:rPr lang="de-DE" altLang="de-DE" sz="2177"/>
              <a:t>Richtlinie 2011/92/EU seit 17.2.2012 in Kraft</a:t>
            </a:r>
          </a:p>
        </p:txBody>
      </p:sp>
    </p:spTree>
    <p:extLst>
      <p:ext uri="{BB962C8B-B14F-4D97-AF65-F5344CB8AC3E}">
        <p14:creationId xmlns:p14="http://schemas.microsoft.com/office/powerpoint/2010/main" val="19884481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Titel 1"/>
          <p:cNvSpPr>
            <a:spLocks noGrp="1"/>
          </p:cNvSpPr>
          <p:nvPr>
            <p:ph type="title"/>
          </p:nvPr>
        </p:nvSpPr>
        <p:spPr/>
        <p:txBody>
          <a:bodyPr/>
          <a:lstStyle/>
          <a:p>
            <a:pPr eaLnBrk="1" hangingPunct="1">
              <a:buFont typeface="Wingdings 3" panose="05040102010807070707" pitchFamily="18" charset="2"/>
              <a:buNone/>
            </a:pPr>
            <a:r>
              <a:rPr lang="de-DE" altLang="de-DE" smtClean="0"/>
              <a:t>Rechtsquellen</a:t>
            </a:r>
          </a:p>
        </p:txBody>
      </p:sp>
      <p:sp>
        <p:nvSpPr>
          <p:cNvPr id="3" name="Inhaltsplatzhalter 2"/>
          <p:cNvSpPr>
            <a:spLocks noGrp="1"/>
          </p:cNvSpPr>
          <p:nvPr>
            <p:ph idx="1"/>
          </p:nvPr>
        </p:nvSpPr>
        <p:spPr/>
        <p:txBody>
          <a:bodyPr/>
          <a:lstStyle/>
          <a:p>
            <a:pPr eaLnBrk="1" hangingPunct="1">
              <a:buClr>
                <a:srgbClr val="235AA6"/>
              </a:buClr>
              <a:buFont typeface="Wingdings" panose="05000000000000000000" pitchFamily="2" charset="2"/>
              <a:buChar char="Ø"/>
            </a:pPr>
            <a:r>
              <a:rPr lang="de-DE" altLang="de-DE" sz="2177"/>
              <a:t>Bundes- und Landesrecht</a:t>
            </a:r>
          </a:p>
          <a:p>
            <a:pPr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Umsetzung der EU-Richtlinie durch das Gesetz über die Umweltverträglichkeitsprüfung (UVPG)</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Enthält Mindestanforderungen an die Durchführung der UVP</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Daneben Bestimmungen z.B. im BImSchG und WHG, die vorgehen, soweit sie gleichlautende oder weitergehende Regelungen als das UVPG enthalten</a:t>
            </a:r>
          </a:p>
          <a:p>
            <a:pPr lvl="1" eaLnBrk="1" hangingPunct="1">
              <a:buClr>
                <a:srgbClr val="235AA6"/>
              </a:buClr>
              <a:buFont typeface="Wingdings" panose="05000000000000000000" pitchFamily="2" charset="2"/>
              <a:buChar char="Ø"/>
            </a:pPr>
            <a:endParaRPr lang="de-DE" altLang="de-DE" sz="2177"/>
          </a:p>
          <a:p>
            <a:pPr lvl="1" eaLnBrk="1" hangingPunct="1">
              <a:buClr>
                <a:srgbClr val="235AA6"/>
              </a:buClr>
              <a:buFont typeface="Wingdings" panose="05000000000000000000" pitchFamily="2" charset="2"/>
              <a:buChar char="Ø"/>
            </a:pPr>
            <a:r>
              <a:rPr lang="de-DE" altLang="de-DE" sz="2177"/>
              <a:t>§ 4 UVPG: Vorrang anderer Rechtsvorschriften</a:t>
            </a:r>
          </a:p>
        </p:txBody>
      </p:sp>
    </p:spTree>
    <p:extLst>
      <p:ext uri="{BB962C8B-B14F-4D97-AF65-F5344CB8AC3E}">
        <p14:creationId xmlns:p14="http://schemas.microsoft.com/office/powerpoint/2010/main" val="957145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Inhaltsplatzhalter 2"/>
          <p:cNvSpPr>
            <a:spLocks noGrp="1"/>
          </p:cNvSpPr>
          <p:nvPr>
            <p:ph idx="1"/>
          </p:nvPr>
        </p:nvSpPr>
        <p:spPr/>
        <p:txBody>
          <a:bodyPr/>
          <a:lstStyle/>
          <a:p>
            <a:r>
              <a:rPr lang="de-DE" altLang="de-DE" dirty="0" smtClean="0"/>
              <a:t>Nehmen Sie nach Gesetzesrecherche im UVPG zu nachfolgenden Fragen Stellung:</a:t>
            </a:r>
          </a:p>
          <a:p>
            <a:endParaRPr lang="de-DE" altLang="de-DE" dirty="0" smtClean="0">
              <a:solidFill>
                <a:srgbClr val="0070C0"/>
              </a:solidFill>
            </a:endParaRPr>
          </a:p>
          <a:p>
            <a:r>
              <a:rPr lang="de-DE" altLang="de-DE" dirty="0" smtClean="0">
                <a:solidFill>
                  <a:srgbClr val="0070C0"/>
                </a:solidFill>
              </a:rPr>
              <a:t>1. Was ist der Begriff der Umweltverträglichkeitsprüfung?</a:t>
            </a:r>
          </a:p>
          <a:p>
            <a:endParaRPr lang="de-DE" altLang="de-DE" dirty="0" smtClean="0">
              <a:solidFill>
                <a:srgbClr val="0070C0"/>
              </a:solidFill>
            </a:endParaRPr>
          </a:p>
          <a:p>
            <a:r>
              <a:rPr lang="de-DE" altLang="de-DE" dirty="0" smtClean="0">
                <a:solidFill>
                  <a:srgbClr val="0070C0"/>
                </a:solidFill>
              </a:rPr>
              <a:t>2. Was ist der Zweck der Umweltverträglichkeitsprüfung?</a:t>
            </a:r>
          </a:p>
        </p:txBody>
      </p:sp>
    </p:spTree>
    <p:extLst>
      <p:ext uri="{BB962C8B-B14F-4D97-AF65-F5344CB8AC3E}">
        <p14:creationId xmlns:p14="http://schemas.microsoft.com/office/powerpoint/2010/main" val="3809009066"/>
      </p:ext>
    </p:extLst>
  </p:cSld>
  <p:clrMapOvr>
    <a:masterClrMapping/>
  </p:clrMapOvr>
</p:sld>
</file>

<file path=ppt/theme/theme1.xml><?xml version="1.0" encoding="utf-8"?>
<a:theme xmlns:a="http://schemas.openxmlformats.org/drawingml/2006/main" name="Powerpointvorlage_Schulze">
  <a:themeElements>
    <a:clrScheme name="Powerpointvorlage_Schulz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owerpointvorlage_Schulz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1400" rtl="0" eaLnBrk="1" fontAlgn="base" latinLnBrk="0" hangingPunct="1">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1400" rtl="0" eaLnBrk="1" fontAlgn="base" latinLnBrk="0" hangingPunct="1">
          <a:lnSpc>
            <a:spcPct val="100000"/>
          </a:lnSpc>
          <a:spcBef>
            <a:spcPct val="0"/>
          </a:spcBef>
          <a:spcAft>
            <a:spcPct val="0"/>
          </a:spcAft>
          <a:buClrTx/>
          <a:buSzTx/>
          <a:buFontTx/>
          <a:buNone/>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Powerpointvorlage_Schulz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werpointvorlage_Schulz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werpointvorlage_Schulz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werpointvorlage_Schulz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werpointvorlage_Schulz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werpointvorlage_Schulz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werpointvorlage_Schulz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werpointvorlage_Schulz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werpointvorlage_Schulz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werpointvorlage_Schulz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werpointvorlage_Schulz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werpointvorlage_Schulz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8986</Words>
  <Application>Microsoft Office PowerPoint</Application>
  <PresentationFormat>Breitbild</PresentationFormat>
  <Paragraphs>1523</Paragraphs>
  <Slides>167</Slides>
  <Notes>0</Notes>
  <HiddenSlides>6</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167</vt:i4>
      </vt:variant>
    </vt:vector>
  </HeadingPairs>
  <TitlesOfParts>
    <vt:vector size="176" baseType="lpstr">
      <vt:lpstr>Arial</vt:lpstr>
      <vt:lpstr>Calibri</vt:lpstr>
      <vt:lpstr>Palatino Linotype</vt:lpstr>
      <vt:lpstr>Poppins</vt:lpstr>
      <vt:lpstr>Roboto</vt:lpstr>
      <vt:lpstr>Verdana</vt:lpstr>
      <vt:lpstr>Wingdings</vt:lpstr>
      <vt:lpstr>Wingdings 3</vt:lpstr>
      <vt:lpstr>Powerpointvorlage_Schulze</vt:lpstr>
      <vt:lpstr>Umweltrecht   Josef Kiser Rechtsanwalt Wirtschaftsmediator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Steuerungsinstrumente im Umweltrecht </vt:lpstr>
      <vt:lpstr>Steuerungsinstrumente im Umweltrecht </vt:lpstr>
      <vt:lpstr>Steuerungsinstrumente im Umweltrecht </vt:lpstr>
      <vt:lpstr>Grundprobleme des Umweltrechts </vt:lpstr>
      <vt:lpstr>Behördenaufbau</vt:lpstr>
      <vt:lpstr>Weiterer Vorlesungsinhalt</vt:lpstr>
      <vt:lpstr>PowerPoint-Präsentation</vt:lpstr>
      <vt:lpstr>Schutzzweck</vt:lpstr>
      <vt:lpstr>Verwaltungsrechtsakzessorietät</vt:lpstr>
      <vt:lpstr>Historie</vt:lpstr>
      <vt:lpstr>Aufbau</vt:lpstr>
      <vt:lpstr>Straftatbestände der §§ 324 ff.</vt:lpstr>
      <vt:lpstr>Prüfungsschema</vt:lpstr>
      <vt:lpstr>Einführungsfall – „Lechwasser“</vt:lpstr>
      <vt:lpstr>Einführungsfall – „Lechwasser“</vt:lpstr>
      <vt:lpstr>Fall 2</vt:lpstr>
      <vt:lpstr>Betriebliche Verantwortlichkeiten</vt:lpstr>
      <vt:lpstr>Betriebliche Verantwortlichkeiten</vt:lpstr>
      <vt:lpstr>Betriebliche Verantwortlichkeiten</vt:lpstr>
      <vt:lpstr>Betriebliche Verantwortlichkeiten</vt:lpstr>
      <vt:lpstr>Betriebliche Verantwortlichkeiten</vt:lpstr>
      <vt:lpstr>III.   Immissionsschutzrecht</vt:lpstr>
      <vt:lpstr>Überblick</vt:lpstr>
      <vt:lpstr>Rechtsquellen</vt:lpstr>
      <vt:lpstr>Rechtsquellen</vt:lpstr>
      <vt:lpstr>Rechtsquellen</vt:lpstr>
      <vt:lpstr>BImSchG Regelungsbereiche</vt:lpstr>
      <vt:lpstr>BImSchG - Ziele</vt:lpstr>
      <vt:lpstr>BImSchG – Genehmigung: Prüfungsschema</vt:lpstr>
      <vt:lpstr>BImSchG – Genehmigung: Prüfungsschema</vt:lpstr>
      <vt:lpstr>Genehmigungspflichtigkeit</vt:lpstr>
      <vt:lpstr>Genehmigungspflichtigkeit</vt:lpstr>
      <vt:lpstr>Das Genehmigungsverfahren</vt:lpstr>
      <vt:lpstr>Übungsfälle</vt:lpstr>
      <vt:lpstr>Übungsfälle</vt:lpstr>
      <vt:lpstr>Übungsfälle</vt:lpstr>
      <vt:lpstr>Übungsfälle</vt:lpstr>
      <vt:lpstr>Übungsfälle</vt:lpstr>
      <vt:lpstr>Übungsfälle</vt:lpstr>
      <vt:lpstr>Übungsfälle</vt:lpstr>
      <vt:lpstr>Übungsfälle</vt:lpstr>
      <vt:lpstr>Genehmigungsfähigkeit</vt:lpstr>
      <vt:lpstr>Genehmigungsfähigkeit</vt:lpstr>
      <vt:lpstr>Genehmigungsfähigkeit</vt:lpstr>
      <vt:lpstr>Grundpflichten gem. § 5 BImSchG</vt:lpstr>
      <vt:lpstr>Grundpflichten gem. § 5 BImSchG</vt:lpstr>
      <vt:lpstr>Grundpflichten gem. § 5 BImSchG</vt:lpstr>
      <vt:lpstr>Grundpflichten gem. § 5 BImSchG</vt:lpstr>
      <vt:lpstr>Rechtswirkungen der Genehmigung</vt:lpstr>
      <vt:lpstr>Übungsfälle „Hennenstall“/Go-Kart-Bahn</vt:lpstr>
      <vt:lpstr>Übungsfall „Hennenstall“ - Lösung</vt:lpstr>
      <vt:lpstr>Übungsfall „Hennenstall“ - Lösung</vt:lpstr>
      <vt:lpstr>Übungsfälle „Hennenstall“/Go-Kart-Bahn</vt:lpstr>
      <vt:lpstr>Übungsfall „Go-Kart-Bahn“ - Lösung</vt:lpstr>
      <vt:lpstr>Behördliche Entscheidungsmöglichkeiten im Genehmigungsverfahren</vt:lpstr>
      <vt:lpstr>Behördliche Entscheidungsmöglichkeiten im Genehmigungsverfahren</vt:lpstr>
      <vt:lpstr>Nachträgliche Behördenentscheidungen</vt:lpstr>
      <vt:lpstr>Nachträgliche Behördenentscheidungen</vt:lpstr>
      <vt:lpstr>Übungsfall „Arzneimittel“ - Sachverhalt</vt:lpstr>
      <vt:lpstr>Übungsfall „Arzneimittel“ - Lösung</vt:lpstr>
      <vt:lpstr>Übungsfall „Arzneimittel“ - Lösung</vt:lpstr>
      <vt:lpstr>Überwachungsmaßnahmen</vt:lpstr>
      <vt:lpstr>Industrieemissions-Richtlinie</vt:lpstr>
      <vt:lpstr>Industrieemissions-Richtlinie</vt:lpstr>
      <vt:lpstr>Nichtgenehmigungsbedürftige Anlagen</vt:lpstr>
      <vt:lpstr>PowerPoint-Präsentation</vt:lpstr>
      <vt:lpstr>Rechtsquellen</vt:lpstr>
      <vt:lpstr>Rechtsquellen</vt:lpstr>
      <vt:lpstr>PowerPoint-Präsentation</vt:lpstr>
      <vt:lpstr>Begriff</vt:lpstr>
      <vt:lpstr>Zweck der UVP</vt:lpstr>
      <vt:lpstr>Feststellung der UVP-Pflicht</vt:lpstr>
      <vt:lpstr>Feststellung der UVP-Pflicht</vt:lpstr>
      <vt:lpstr>Feststellung UVP Pflicht</vt:lpstr>
      <vt:lpstr>Ablauf der UVP</vt:lpstr>
      <vt:lpstr>Übungsfall – „Schweinemast“</vt:lpstr>
      <vt:lpstr>Übungsfall – „Schweinemast“</vt:lpstr>
      <vt:lpstr>Übungsfall „Schweinemast“ - Lösung</vt:lpstr>
      <vt:lpstr>Übungsfall „Schweinemast“ - Lösung</vt:lpstr>
      <vt:lpstr>Übungsfall „Schweinemast“ - Lösung</vt:lpstr>
      <vt:lpstr>PowerPoint-Präsentation</vt:lpstr>
      <vt:lpstr>Rechtsgrundlagen</vt:lpstr>
      <vt:lpstr>Rechtsgrundlagen</vt:lpstr>
      <vt:lpstr>Zweck des Gesetzes </vt:lpstr>
      <vt:lpstr>Geltungsbereich des KrWG</vt:lpstr>
      <vt:lpstr>Geltungsbereich des KrWG</vt:lpstr>
      <vt:lpstr>Grundbegriffe des KrWG</vt:lpstr>
      <vt:lpstr>Grundbegriffe des KrWG</vt:lpstr>
      <vt:lpstr>Grundsätze und Grundpflichten</vt:lpstr>
      <vt:lpstr>Pflichtenhierarchie</vt:lpstr>
      <vt:lpstr>Abfallrechtliche Instrumentarien</vt:lpstr>
      <vt:lpstr>Genehmigungspflicht</vt:lpstr>
      <vt:lpstr>Abfallrechtliche Instrumentarien</vt:lpstr>
      <vt:lpstr>Übungsfall „Abfallrecht“</vt:lpstr>
      <vt:lpstr>Übungsfall Abfallrecht</vt:lpstr>
      <vt:lpstr>Übungsfall „Abfallrecht“</vt:lpstr>
      <vt:lpstr>Übungsfall „Abfallrecht“</vt:lpstr>
      <vt:lpstr>Übungsfall „Reifen“</vt:lpstr>
      <vt:lpstr>Übungsfall „Reifen“ - Lösung</vt:lpstr>
      <vt:lpstr>Übungsfall „Reifen“ - Lösung</vt:lpstr>
      <vt:lpstr>PowerPoint-Präsentation</vt:lpstr>
      <vt:lpstr>Grundlagen</vt:lpstr>
      <vt:lpstr>Informationsanspruch § 3 UIG</vt:lpstr>
      <vt:lpstr>Informationspflichtige Stellen</vt:lpstr>
      <vt:lpstr>Ausschluss Informationsanspruch § 9 UIG</vt:lpstr>
      <vt:lpstr>Übungsfall „Gen-Weizen“ - Sachverhalt</vt:lpstr>
      <vt:lpstr>Übungsfall „Gen-Weizen“ - Sachverhalt</vt:lpstr>
      <vt:lpstr>Übungsfall „Gen-Weizen“ - Lösung</vt:lpstr>
      <vt:lpstr>Übungsfall „Gen-Weizen“ - Lösung</vt:lpstr>
      <vt:lpstr>Übungsfall „Arzneimittel“ - Abwandlung</vt:lpstr>
      <vt:lpstr>Übungsfall „Fischöl“ - Sachverhalt</vt:lpstr>
      <vt:lpstr>Übungsfall „Fischöl“ - Lösung</vt:lpstr>
      <vt:lpstr>Übungsfall „Fischöl“ - Lösung</vt:lpstr>
      <vt:lpstr>PowerPoint-Präsentation</vt:lpstr>
      <vt:lpstr>Rechtsgrundlagen</vt:lpstr>
      <vt:lpstr>Rechtsgrundlagen</vt:lpstr>
      <vt:lpstr>Zweck und Geltungsbereich</vt:lpstr>
      <vt:lpstr>Grundsätze der Gewässerbewirtschaftung</vt:lpstr>
      <vt:lpstr>Grundsätze der Gewässerbewirtschaftung</vt:lpstr>
      <vt:lpstr>Wasserrechtliche Genehmigung</vt:lpstr>
      <vt:lpstr>Übungsfall - Wasserrechtliche Genehmigung</vt:lpstr>
      <vt:lpstr>Übungsfall - Wasserrechtliche Genehmigung</vt:lpstr>
      <vt:lpstr>Wasserrechtliche Genehmigungsarten</vt:lpstr>
      <vt:lpstr>Wasserrechtliche Genehmigung</vt:lpstr>
      <vt:lpstr>Wasserrechtliche Genehmigung</vt:lpstr>
      <vt:lpstr>Übungsfall – „Lechwasser“</vt:lpstr>
      <vt:lpstr>Übungsfall „Lechwasser“ - Lösung</vt:lpstr>
      <vt:lpstr>Gewässeraufsicht</vt:lpstr>
      <vt:lpstr>Übungsfall – „Parkplatz“</vt:lpstr>
      <vt:lpstr>Übungsfall – „Parkplatz“</vt:lpstr>
      <vt:lpstr>Übungsfall „Parkplatz“ - Lösung</vt:lpstr>
      <vt:lpstr>Übungsfall „Parkplatz“ - Lösung</vt:lpstr>
      <vt:lpstr>PowerPoint-Präsentation</vt:lpstr>
      <vt:lpstr>Rechtsgrundlagen</vt:lpstr>
      <vt:lpstr>Rechtsgrundlagen</vt:lpstr>
      <vt:lpstr>Ziele</vt:lpstr>
      <vt:lpstr>Naturschutzrechtliche Eingriffsregelung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Rechtslehre Referent: Josef Kiser</dc:title>
  <dc:creator>Kiser Joseph</dc:creator>
  <cp:lastModifiedBy>Kiser Josef</cp:lastModifiedBy>
  <cp:revision>92</cp:revision>
  <dcterms:created xsi:type="dcterms:W3CDTF">2022-09-29T09:39:41Z</dcterms:created>
  <dcterms:modified xsi:type="dcterms:W3CDTF">2024-04-08T10:00:50Z</dcterms:modified>
</cp:coreProperties>
</file>